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Relationship Id="rId11" Type="http://schemas.openxmlformats.org/officeDocument/2006/relationships/image" Target="../media/image288.png"/><Relationship Id="rId12" Type="http://schemas.openxmlformats.org/officeDocument/2006/relationships/image" Target="../media/image289.png"/><Relationship Id="rId13" Type="http://schemas.openxmlformats.org/officeDocument/2006/relationships/image" Target="../media/image290.png"/><Relationship Id="rId14" Type="http://schemas.openxmlformats.org/officeDocument/2006/relationships/image" Target="../media/image291.png"/><Relationship Id="rId15" Type="http://schemas.openxmlformats.org/officeDocument/2006/relationships/image" Target="../media/image292.png"/><Relationship Id="rId16" Type="http://schemas.openxmlformats.org/officeDocument/2006/relationships/image" Target="../media/image293.png"/><Relationship Id="rId17" Type="http://schemas.openxmlformats.org/officeDocument/2006/relationships/image" Target="../media/image294.png"/><Relationship Id="rId18" Type="http://schemas.openxmlformats.org/officeDocument/2006/relationships/image" Target="../media/image295.png"/><Relationship Id="rId19" Type="http://schemas.openxmlformats.org/officeDocument/2006/relationships/image" Target="../media/image296.png"/><Relationship Id="rId20" Type="http://schemas.openxmlformats.org/officeDocument/2006/relationships/image" Target="../media/image297.png"/><Relationship Id="rId21" Type="http://schemas.openxmlformats.org/officeDocument/2006/relationships/image" Target="../media/image298.png"/><Relationship Id="rId22" Type="http://schemas.openxmlformats.org/officeDocument/2006/relationships/image" Target="../media/image299.png"/><Relationship Id="rId23" Type="http://schemas.openxmlformats.org/officeDocument/2006/relationships/image" Target="../media/image300.png"/><Relationship Id="rId24" Type="http://schemas.openxmlformats.org/officeDocument/2006/relationships/image" Target="../media/image301.png"/><Relationship Id="rId25" Type="http://schemas.openxmlformats.org/officeDocument/2006/relationships/image" Target="../media/image302.png"/><Relationship Id="rId26" Type="http://schemas.openxmlformats.org/officeDocument/2006/relationships/image" Target="../media/image303.png"/><Relationship Id="rId27" Type="http://schemas.openxmlformats.org/officeDocument/2006/relationships/image" Target="../media/image304.png"/><Relationship Id="rId28" Type="http://schemas.openxmlformats.org/officeDocument/2006/relationships/image" Target="../media/image305.png"/><Relationship Id="rId29" Type="http://schemas.openxmlformats.org/officeDocument/2006/relationships/image" Target="../media/image306.png"/><Relationship Id="rId30" Type="http://schemas.openxmlformats.org/officeDocument/2006/relationships/image" Target="../media/image307.png"/><Relationship Id="rId31" Type="http://schemas.openxmlformats.org/officeDocument/2006/relationships/image" Target="../media/image308.png"/><Relationship Id="rId32" Type="http://schemas.openxmlformats.org/officeDocument/2006/relationships/image" Target="../media/image309.png"/><Relationship Id="rId33" Type="http://schemas.openxmlformats.org/officeDocument/2006/relationships/image" Target="../media/image310.png"/><Relationship Id="rId34" Type="http://schemas.openxmlformats.org/officeDocument/2006/relationships/image" Target="../media/image311.png"/><Relationship Id="rId35" Type="http://schemas.openxmlformats.org/officeDocument/2006/relationships/image" Target="../media/image312.png"/><Relationship Id="rId36" Type="http://schemas.openxmlformats.org/officeDocument/2006/relationships/image" Target="../media/image313.png"/><Relationship Id="rId37" Type="http://schemas.openxmlformats.org/officeDocument/2006/relationships/image" Target="../media/image314.png"/><Relationship Id="rId38" Type="http://schemas.openxmlformats.org/officeDocument/2006/relationships/image" Target="../media/image315.png"/><Relationship Id="rId39" Type="http://schemas.openxmlformats.org/officeDocument/2006/relationships/image" Target="../media/image316.png"/><Relationship Id="rId40" Type="http://schemas.openxmlformats.org/officeDocument/2006/relationships/image" Target="../media/image317.png"/><Relationship Id="rId41" Type="http://schemas.openxmlformats.org/officeDocument/2006/relationships/image" Target="../media/image318.png"/><Relationship Id="rId42" Type="http://schemas.openxmlformats.org/officeDocument/2006/relationships/image" Target="../media/image319.png"/><Relationship Id="rId43" Type="http://schemas.openxmlformats.org/officeDocument/2006/relationships/image" Target="../media/image320.png"/><Relationship Id="rId44" Type="http://schemas.openxmlformats.org/officeDocument/2006/relationships/image" Target="../media/image321.png"/><Relationship Id="rId45" Type="http://schemas.openxmlformats.org/officeDocument/2006/relationships/image" Target="../media/image322.png"/><Relationship Id="rId46" Type="http://schemas.openxmlformats.org/officeDocument/2006/relationships/image" Target="../media/image323.png"/><Relationship Id="rId47" Type="http://schemas.openxmlformats.org/officeDocument/2006/relationships/image" Target="../media/image324.png"/><Relationship Id="rId48" Type="http://schemas.openxmlformats.org/officeDocument/2006/relationships/image" Target="../media/image325.png"/><Relationship Id="rId49" Type="http://schemas.openxmlformats.org/officeDocument/2006/relationships/image" Target="../media/image326.png"/><Relationship Id="rId50" Type="http://schemas.openxmlformats.org/officeDocument/2006/relationships/image" Target="../media/image327.png"/><Relationship Id="rId51" Type="http://schemas.openxmlformats.org/officeDocument/2006/relationships/image" Target="../media/image328.png"/><Relationship Id="rId52" Type="http://schemas.openxmlformats.org/officeDocument/2006/relationships/image" Target="../media/image329.png"/><Relationship Id="rId53" Type="http://schemas.openxmlformats.org/officeDocument/2006/relationships/image" Target="../media/image330.png"/><Relationship Id="rId54" Type="http://schemas.openxmlformats.org/officeDocument/2006/relationships/image" Target="../media/image331.png"/><Relationship Id="rId55" Type="http://schemas.openxmlformats.org/officeDocument/2006/relationships/image" Target="../media/image33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png"/><Relationship Id="rId8" Type="http://schemas.openxmlformats.org/officeDocument/2006/relationships/image" Target="../media/image339.png"/><Relationship Id="rId9" Type="http://schemas.openxmlformats.org/officeDocument/2006/relationships/image" Target="../media/image340.png"/><Relationship Id="rId10" Type="http://schemas.openxmlformats.org/officeDocument/2006/relationships/image" Target="../media/image341.png"/><Relationship Id="rId11" Type="http://schemas.openxmlformats.org/officeDocument/2006/relationships/image" Target="../media/image342.png"/><Relationship Id="rId12" Type="http://schemas.openxmlformats.org/officeDocument/2006/relationships/image" Target="../media/image343.png"/><Relationship Id="rId13" Type="http://schemas.openxmlformats.org/officeDocument/2006/relationships/image" Target="../media/image344.png"/><Relationship Id="rId14" Type="http://schemas.openxmlformats.org/officeDocument/2006/relationships/image" Target="../media/image345.png"/><Relationship Id="rId15" Type="http://schemas.openxmlformats.org/officeDocument/2006/relationships/image" Target="../media/image346.png"/><Relationship Id="rId16" Type="http://schemas.openxmlformats.org/officeDocument/2006/relationships/image" Target="../media/image347.png"/><Relationship Id="rId17" Type="http://schemas.openxmlformats.org/officeDocument/2006/relationships/image" Target="../media/image348.png"/><Relationship Id="rId18" Type="http://schemas.openxmlformats.org/officeDocument/2006/relationships/image" Target="../media/image349.png"/><Relationship Id="rId19" Type="http://schemas.openxmlformats.org/officeDocument/2006/relationships/image" Target="../media/image350.png"/><Relationship Id="rId20" Type="http://schemas.openxmlformats.org/officeDocument/2006/relationships/image" Target="../media/image351.png"/><Relationship Id="rId21" Type="http://schemas.openxmlformats.org/officeDocument/2006/relationships/image" Target="../media/image352.png"/><Relationship Id="rId22" Type="http://schemas.openxmlformats.org/officeDocument/2006/relationships/image" Target="../media/image353.png"/><Relationship Id="rId23" Type="http://schemas.openxmlformats.org/officeDocument/2006/relationships/image" Target="../media/image354.png"/><Relationship Id="rId24" Type="http://schemas.openxmlformats.org/officeDocument/2006/relationships/image" Target="../media/image355.png"/><Relationship Id="rId25" Type="http://schemas.openxmlformats.org/officeDocument/2006/relationships/image" Target="../media/image356.png"/><Relationship Id="rId26" Type="http://schemas.openxmlformats.org/officeDocument/2006/relationships/image" Target="../media/image357.png"/><Relationship Id="rId27" Type="http://schemas.openxmlformats.org/officeDocument/2006/relationships/image" Target="../media/image358.png"/><Relationship Id="rId28" Type="http://schemas.openxmlformats.org/officeDocument/2006/relationships/image" Target="../media/image359.png"/><Relationship Id="rId29" Type="http://schemas.openxmlformats.org/officeDocument/2006/relationships/image" Target="../media/image360.png"/><Relationship Id="rId30" Type="http://schemas.openxmlformats.org/officeDocument/2006/relationships/image" Target="../media/image361.png"/><Relationship Id="rId31" Type="http://schemas.openxmlformats.org/officeDocument/2006/relationships/image" Target="../media/image362.png"/><Relationship Id="rId32" Type="http://schemas.openxmlformats.org/officeDocument/2006/relationships/image" Target="../media/image363.png"/><Relationship Id="rId33" Type="http://schemas.openxmlformats.org/officeDocument/2006/relationships/image" Target="../media/image364.png"/><Relationship Id="rId34" Type="http://schemas.openxmlformats.org/officeDocument/2006/relationships/image" Target="../media/image365.png"/><Relationship Id="rId35" Type="http://schemas.openxmlformats.org/officeDocument/2006/relationships/image" Target="../media/image366.png"/><Relationship Id="rId36" Type="http://schemas.openxmlformats.org/officeDocument/2006/relationships/image" Target="../media/image367.png"/><Relationship Id="rId37" Type="http://schemas.openxmlformats.org/officeDocument/2006/relationships/image" Target="../media/image368.png"/><Relationship Id="rId38" Type="http://schemas.openxmlformats.org/officeDocument/2006/relationships/image" Target="../media/image369.png"/><Relationship Id="rId39" Type="http://schemas.openxmlformats.org/officeDocument/2006/relationships/image" Target="../media/image370.png"/><Relationship Id="rId40" Type="http://schemas.openxmlformats.org/officeDocument/2006/relationships/image" Target="../media/image371.png"/><Relationship Id="rId41" Type="http://schemas.openxmlformats.org/officeDocument/2006/relationships/image" Target="../media/image372.png"/><Relationship Id="rId42" Type="http://schemas.openxmlformats.org/officeDocument/2006/relationships/image" Target="../media/image373.png"/><Relationship Id="rId43" Type="http://schemas.openxmlformats.org/officeDocument/2006/relationships/image" Target="../media/image374.png"/><Relationship Id="rId44" Type="http://schemas.openxmlformats.org/officeDocument/2006/relationships/image" Target="../media/image375.png"/><Relationship Id="rId45" Type="http://schemas.openxmlformats.org/officeDocument/2006/relationships/image" Target="../media/image376.png"/><Relationship Id="rId46" Type="http://schemas.openxmlformats.org/officeDocument/2006/relationships/image" Target="../media/image377.png"/><Relationship Id="rId47" Type="http://schemas.openxmlformats.org/officeDocument/2006/relationships/image" Target="../media/image378.png"/><Relationship Id="rId48" Type="http://schemas.openxmlformats.org/officeDocument/2006/relationships/image" Target="../media/image379.png"/><Relationship Id="rId49" Type="http://schemas.openxmlformats.org/officeDocument/2006/relationships/image" Target="../media/image380.png"/><Relationship Id="rId50" Type="http://schemas.openxmlformats.org/officeDocument/2006/relationships/image" Target="../media/image381.png"/><Relationship Id="rId51" Type="http://schemas.openxmlformats.org/officeDocument/2006/relationships/image" Target="../media/image382.png"/><Relationship Id="rId52" Type="http://schemas.openxmlformats.org/officeDocument/2006/relationships/image" Target="../media/image383.png"/><Relationship Id="rId53" Type="http://schemas.openxmlformats.org/officeDocument/2006/relationships/image" Target="../media/image384.png"/><Relationship Id="rId54" Type="http://schemas.openxmlformats.org/officeDocument/2006/relationships/image" Target="../media/image385.png"/><Relationship Id="rId55" Type="http://schemas.openxmlformats.org/officeDocument/2006/relationships/image" Target="../media/image386.png"/><Relationship Id="rId56" Type="http://schemas.openxmlformats.org/officeDocument/2006/relationships/image" Target="../media/image387.png"/><Relationship Id="rId57" Type="http://schemas.openxmlformats.org/officeDocument/2006/relationships/image" Target="../media/image388.png"/><Relationship Id="rId58" Type="http://schemas.openxmlformats.org/officeDocument/2006/relationships/image" Target="../media/image389.png"/><Relationship Id="rId59" Type="http://schemas.openxmlformats.org/officeDocument/2006/relationships/image" Target="../media/image390.png"/><Relationship Id="rId60" Type="http://schemas.openxmlformats.org/officeDocument/2006/relationships/image" Target="../media/image391.png"/><Relationship Id="rId61" Type="http://schemas.openxmlformats.org/officeDocument/2006/relationships/image" Target="../media/image392.png"/><Relationship Id="rId62" Type="http://schemas.openxmlformats.org/officeDocument/2006/relationships/image" Target="../media/image393.png"/><Relationship Id="rId63" Type="http://schemas.openxmlformats.org/officeDocument/2006/relationships/image" Target="../media/image394.png"/><Relationship Id="rId64" Type="http://schemas.openxmlformats.org/officeDocument/2006/relationships/image" Target="../media/image395.png"/><Relationship Id="rId65" Type="http://schemas.openxmlformats.org/officeDocument/2006/relationships/image" Target="../media/image396.png"/><Relationship Id="rId66" Type="http://schemas.openxmlformats.org/officeDocument/2006/relationships/image" Target="../media/image397.png"/><Relationship Id="rId67" Type="http://schemas.openxmlformats.org/officeDocument/2006/relationships/image" Target="../media/image398.png"/><Relationship Id="rId68" Type="http://schemas.openxmlformats.org/officeDocument/2006/relationships/image" Target="../media/image399.png"/><Relationship Id="rId69" Type="http://schemas.openxmlformats.org/officeDocument/2006/relationships/image" Target="../media/image400.png"/><Relationship Id="rId70" Type="http://schemas.openxmlformats.org/officeDocument/2006/relationships/image" Target="../media/image401.png"/><Relationship Id="rId71" Type="http://schemas.openxmlformats.org/officeDocument/2006/relationships/image" Target="../media/image402.png"/><Relationship Id="rId72" Type="http://schemas.openxmlformats.org/officeDocument/2006/relationships/image" Target="../media/image403.png"/><Relationship Id="rId73" Type="http://schemas.openxmlformats.org/officeDocument/2006/relationships/image" Target="../media/image404.png"/><Relationship Id="rId74" Type="http://schemas.openxmlformats.org/officeDocument/2006/relationships/image" Target="../media/image405.png"/><Relationship Id="rId75" Type="http://schemas.openxmlformats.org/officeDocument/2006/relationships/image" Target="../media/image406.png"/><Relationship Id="rId76" Type="http://schemas.openxmlformats.org/officeDocument/2006/relationships/image" Target="../media/image407.png"/><Relationship Id="rId77" Type="http://schemas.openxmlformats.org/officeDocument/2006/relationships/image" Target="../media/image408.png"/><Relationship Id="rId78" Type="http://schemas.openxmlformats.org/officeDocument/2006/relationships/image" Target="../media/image409.png"/><Relationship Id="rId79" Type="http://schemas.openxmlformats.org/officeDocument/2006/relationships/image" Target="../media/image410.png"/><Relationship Id="rId80" Type="http://schemas.openxmlformats.org/officeDocument/2006/relationships/image" Target="../media/image411.png"/><Relationship Id="rId81" Type="http://schemas.openxmlformats.org/officeDocument/2006/relationships/image" Target="../media/image412.png"/><Relationship Id="rId82" Type="http://schemas.openxmlformats.org/officeDocument/2006/relationships/image" Target="../media/image413.png"/><Relationship Id="rId83" Type="http://schemas.openxmlformats.org/officeDocument/2006/relationships/image" Target="../media/image414.png"/><Relationship Id="rId84" Type="http://schemas.openxmlformats.org/officeDocument/2006/relationships/image" Target="../media/image415.png"/><Relationship Id="rId85" Type="http://schemas.openxmlformats.org/officeDocument/2006/relationships/image" Target="../media/image416.png"/><Relationship Id="rId86" Type="http://schemas.openxmlformats.org/officeDocument/2006/relationships/image" Target="../media/image417.png"/><Relationship Id="rId87" Type="http://schemas.openxmlformats.org/officeDocument/2006/relationships/image" Target="../media/image418.png"/><Relationship Id="rId88" Type="http://schemas.openxmlformats.org/officeDocument/2006/relationships/image" Target="../media/image419.png"/><Relationship Id="rId89" Type="http://schemas.openxmlformats.org/officeDocument/2006/relationships/image" Target="../media/image420.png"/><Relationship Id="rId90" Type="http://schemas.openxmlformats.org/officeDocument/2006/relationships/image" Target="../media/image421.png"/><Relationship Id="rId91" Type="http://schemas.openxmlformats.org/officeDocument/2006/relationships/image" Target="../media/image422.png"/><Relationship Id="rId92" Type="http://schemas.openxmlformats.org/officeDocument/2006/relationships/image" Target="../media/image423.png"/><Relationship Id="rId93" Type="http://schemas.openxmlformats.org/officeDocument/2006/relationships/image" Target="../media/image424.png"/><Relationship Id="rId94" Type="http://schemas.openxmlformats.org/officeDocument/2006/relationships/image" Target="../media/image425.png"/><Relationship Id="rId95" Type="http://schemas.openxmlformats.org/officeDocument/2006/relationships/image" Target="../media/image426.png"/><Relationship Id="rId96" Type="http://schemas.openxmlformats.org/officeDocument/2006/relationships/image" Target="../media/image427.png"/><Relationship Id="rId97" Type="http://schemas.openxmlformats.org/officeDocument/2006/relationships/image" Target="../media/image428.png"/><Relationship Id="rId98" Type="http://schemas.openxmlformats.org/officeDocument/2006/relationships/image" Target="../media/image429.png"/><Relationship Id="rId99" Type="http://schemas.openxmlformats.org/officeDocument/2006/relationships/image" Target="../media/image430.png"/><Relationship Id="rId100" Type="http://schemas.openxmlformats.org/officeDocument/2006/relationships/image" Target="../media/image431.png"/><Relationship Id="rId101" Type="http://schemas.openxmlformats.org/officeDocument/2006/relationships/image" Target="../media/image432.png"/><Relationship Id="rId102" Type="http://schemas.openxmlformats.org/officeDocument/2006/relationships/image" Target="../media/image433.png"/><Relationship Id="rId103" Type="http://schemas.openxmlformats.org/officeDocument/2006/relationships/image" Target="../media/image434.png"/><Relationship Id="rId104" Type="http://schemas.openxmlformats.org/officeDocument/2006/relationships/image" Target="../media/image435.png"/><Relationship Id="rId105" Type="http://schemas.openxmlformats.org/officeDocument/2006/relationships/image" Target="../media/image436.png"/><Relationship Id="rId106" Type="http://schemas.openxmlformats.org/officeDocument/2006/relationships/image" Target="../media/image437.png"/><Relationship Id="rId107" Type="http://schemas.openxmlformats.org/officeDocument/2006/relationships/image" Target="../media/image438.png"/><Relationship Id="rId108" Type="http://schemas.openxmlformats.org/officeDocument/2006/relationships/image" Target="../media/image439.png"/><Relationship Id="rId109" Type="http://schemas.openxmlformats.org/officeDocument/2006/relationships/image" Target="../media/image440.png"/><Relationship Id="rId110" Type="http://schemas.openxmlformats.org/officeDocument/2006/relationships/image" Target="../media/image441.png"/><Relationship Id="rId111" Type="http://schemas.openxmlformats.org/officeDocument/2006/relationships/image" Target="../media/image442.png"/><Relationship Id="rId112" Type="http://schemas.openxmlformats.org/officeDocument/2006/relationships/image" Target="../media/image443.png"/><Relationship Id="rId113" Type="http://schemas.openxmlformats.org/officeDocument/2006/relationships/image" Target="../media/image444.png"/><Relationship Id="rId114" Type="http://schemas.openxmlformats.org/officeDocument/2006/relationships/image" Target="../media/image445.png"/><Relationship Id="rId115" Type="http://schemas.openxmlformats.org/officeDocument/2006/relationships/image" Target="../media/image446.png"/><Relationship Id="rId116" Type="http://schemas.openxmlformats.org/officeDocument/2006/relationships/image" Target="../media/image447.png"/><Relationship Id="rId117" Type="http://schemas.openxmlformats.org/officeDocument/2006/relationships/image" Target="../media/image448.png"/><Relationship Id="rId118" Type="http://schemas.openxmlformats.org/officeDocument/2006/relationships/image" Target="../media/image449.png"/><Relationship Id="rId119" Type="http://schemas.openxmlformats.org/officeDocument/2006/relationships/image" Target="../media/image450.png"/><Relationship Id="rId120" Type="http://schemas.openxmlformats.org/officeDocument/2006/relationships/image" Target="../media/image451.png"/><Relationship Id="rId121" Type="http://schemas.openxmlformats.org/officeDocument/2006/relationships/image" Target="../media/image452.png"/><Relationship Id="rId122" Type="http://schemas.openxmlformats.org/officeDocument/2006/relationships/image" Target="../media/image453.png"/><Relationship Id="rId123" Type="http://schemas.openxmlformats.org/officeDocument/2006/relationships/image" Target="../media/image454.png"/><Relationship Id="rId124" Type="http://schemas.openxmlformats.org/officeDocument/2006/relationships/image" Target="../media/image455.png"/><Relationship Id="rId125" Type="http://schemas.openxmlformats.org/officeDocument/2006/relationships/image" Target="../media/image456.png"/><Relationship Id="rId126" Type="http://schemas.openxmlformats.org/officeDocument/2006/relationships/image" Target="../media/image457.png"/><Relationship Id="rId127" Type="http://schemas.openxmlformats.org/officeDocument/2006/relationships/image" Target="../media/image458.png"/><Relationship Id="rId128" Type="http://schemas.openxmlformats.org/officeDocument/2006/relationships/image" Target="../media/image459.png"/><Relationship Id="rId129" Type="http://schemas.openxmlformats.org/officeDocument/2006/relationships/image" Target="../media/image460.png"/><Relationship Id="rId130" Type="http://schemas.openxmlformats.org/officeDocument/2006/relationships/image" Target="../media/image461.png"/><Relationship Id="rId131" Type="http://schemas.openxmlformats.org/officeDocument/2006/relationships/image" Target="../media/image462.png"/><Relationship Id="rId132" Type="http://schemas.openxmlformats.org/officeDocument/2006/relationships/image" Target="../media/image463.png"/><Relationship Id="rId133" Type="http://schemas.openxmlformats.org/officeDocument/2006/relationships/image" Target="../media/image464.png"/><Relationship Id="rId134" Type="http://schemas.openxmlformats.org/officeDocument/2006/relationships/image" Target="../media/image465.png"/><Relationship Id="rId135" Type="http://schemas.openxmlformats.org/officeDocument/2006/relationships/image" Target="../media/image466.png"/><Relationship Id="rId136" Type="http://schemas.openxmlformats.org/officeDocument/2006/relationships/image" Target="../media/image467.png"/><Relationship Id="rId137" Type="http://schemas.openxmlformats.org/officeDocument/2006/relationships/image" Target="../media/image468.png"/><Relationship Id="rId138" Type="http://schemas.openxmlformats.org/officeDocument/2006/relationships/image" Target="../media/image469.png"/><Relationship Id="rId139" Type="http://schemas.openxmlformats.org/officeDocument/2006/relationships/image" Target="../media/image470.png"/><Relationship Id="rId140" Type="http://schemas.openxmlformats.org/officeDocument/2006/relationships/image" Target="../media/image471.png"/><Relationship Id="rId141" Type="http://schemas.openxmlformats.org/officeDocument/2006/relationships/image" Target="../media/image472.png"/><Relationship Id="rId142" Type="http://schemas.openxmlformats.org/officeDocument/2006/relationships/image" Target="../media/image473.png"/><Relationship Id="rId143" Type="http://schemas.openxmlformats.org/officeDocument/2006/relationships/image" Target="../media/image474.png"/><Relationship Id="rId144" Type="http://schemas.openxmlformats.org/officeDocument/2006/relationships/image" Target="../media/image475.png"/><Relationship Id="rId145" Type="http://schemas.openxmlformats.org/officeDocument/2006/relationships/image" Target="../media/image476.png"/><Relationship Id="rId146" Type="http://schemas.openxmlformats.org/officeDocument/2006/relationships/image" Target="../media/image477.png"/><Relationship Id="rId147" Type="http://schemas.openxmlformats.org/officeDocument/2006/relationships/image" Target="../media/image478.png"/><Relationship Id="rId148" Type="http://schemas.openxmlformats.org/officeDocument/2006/relationships/image" Target="../media/image479.png"/><Relationship Id="rId149" Type="http://schemas.openxmlformats.org/officeDocument/2006/relationships/image" Target="../media/image480.png"/><Relationship Id="rId150" Type="http://schemas.openxmlformats.org/officeDocument/2006/relationships/image" Target="../media/image481.png"/><Relationship Id="rId151" Type="http://schemas.openxmlformats.org/officeDocument/2006/relationships/image" Target="../media/image482.png"/><Relationship Id="rId152" Type="http://schemas.openxmlformats.org/officeDocument/2006/relationships/image" Target="../media/image483.png"/><Relationship Id="rId153" Type="http://schemas.openxmlformats.org/officeDocument/2006/relationships/image" Target="../media/image484.png"/><Relationship Id="rId154" Type="http://schemas.openxmlformats.org/officeDocument/2006/relationships/image" Target="../media/image485.png"/><Relationship Id="rId155" Type="http://schemas.openxmlformats.org/officeDocument/2006/relationships/image" Target="../media/image486.png"/><Relationship Id="rId156" Type="http://schemas.openxmlformats.org/officeDocument/2006/relationships/image" Target="../media/image487.png"/><Relationship Id="rId157" Type="http://schemas.openxmlformats.org/officeDocument/2006/relationships/image" Target="../media/image488.png"/><Relationship Id="rId158" Type="http://schemas.openxmlformats.org/officeDocument/2006/relationships/image" Target="../media/image489.png"/><Relationship Id="rId159" Type="http://schemas.openxmlformats.org/officeDocument/2006/relationships/image" Target="../media/image490.png"/><Relationship Id="rId160" Type="http://schemas.openxmlformats.org/officeDocument/2006/relationships/image" Target="../media/image491.png"/><Relationship Id="rId161" Type="http://schemas.openxmlformats.org/officeDocument/2006/relationships/image" Target="../media/image492.png"/><Relationship Id="rId162" Type="http://schemas.openxmlformats.org/officeDocument/2006/relationships/image" Target="../media/image493.png"/><Relationship Id="rId163" Type="http://schemas.openxmlformats.org/officeDocument/2006/relationships/image" Target="../media/image494.png"/><Relationship Id="rId164" Type="http://schemas.openxmlformats.org/officeDocument/2006/relationships/image" Target="../media/image495.png"/><Relationship Id="rId165" Type="http://schemas.openxmlformats.org/officeDocument/2006/relationships/image" Target="../media/image496.png"/><Relationship Id="rId166" Type="http://schemas.openxmlformats.org/officeDocument/2006/relationships/image" Target="../media/image49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8.png"/><Relationship Id="rId3" Type="http://schemas.openxmlformats.org/officeDocument/2006/relationships/image" Target="../media/image499.png"/><Relationship Id="rId4" Type="http://schemas.openxmlformats.org/officeDocument/2006/relationships/image" Target="../media/image500.png"/><Relationship Id="rId5" Type="http://schemas.openxmlformats.org/officeDocument/2006/relationships/image" Target="../media/image501.png"/><Relationship Id="rId6" Type="http://schemas.openxmlformats.org/officeDocument/2006/relationships/image" Target="../media/image502.png"/><Relationship Id="rId7" Type="http://schemas.openxmlformats.org/officeDocument/2006/relationships/image" Target="../media/image503.png"/><Relationship Id="rId8" Type="http://schemas.openxmlformats.org/officeDocument/2006/relationships/image" Target="../media/image504.png"/><Relationship Id="rId9" Type="http://schemas.openxmlformats.org/officeDocument/2006/relationships/image" Target="../media/image505.png"/><Relationship Id="rId10" Type="http://schemas.openxmlformats.org/officeDocument/2006/relationships/image" Target="../media/image506.png"/><Relationship Id="rId11" Type="http://schemas.openxmlformats.org/officeDocument/2006/relationships/image" Target="../media/image507.png"/><Relationship Id="rId12" Type="http://schemas.openxmlformats.org/officeDocument/2006/relationships/image" Target="../media/image50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9.png"/><Relationship Id="rId3" Type="http://schemas.openxmlformats.org/officeDocument/2006/relationships/image" Target="../media/image510.png"/><Relationship Id="rId4" Type="http://schemas.openxmlformats.org/officeDocument/2006/relationships/image" Target="../media/image511.png"/><Relationship Id="rId5" Type="http://schemas.openxmlformats.org/officeDocument/2006/relationships/image" Target="../media/image512.png"/><Relationship Id="rId6" Type="http://schemas.openxmlformats.org/officeDocument/2006/relationships/image" Target="../media/image513.png"/><Relationship Id="rId7" Type="http://schemas.openxmlformats.org/officeDocument/2006/relationships/image" Target="../media/image514.png"/><Relationship Id="rId8" Type="http://schemas.openxmlformats.org/officeDocument/2006/relationships/image" Target="../media/image515.png"/><Relationship Id="rId9" Type="http://schemas.openxmlformats.org/officeDocument/2006/relationships/image" Target="../media/image516.png"/><Relationship Id="rId10" Type="http://schemas.openxmlformats.org/officeDocument/2006/relationships/image" Target="../media/image517.png"/><Relationship Id="rId11" Type="http://schemas.openxmlformats.org/officeDocument/2006/relationships/image" Target="../media/image51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9.png"/><Relationship Id="rId3" Type="http://schemas.openxmlformats.org/officeDocument/2006/relationships/image" Target="../media/image520.png"/><Relationship Id="rId4" Type="http://schemas.openxmlformats.org/officeDocument/2006/relationships/image" Target="../media/image521.png"/><Relationship Id="rId5" Type="http://schemas.openxmlformats.org/officeDocument/2006/relationships/image" Target="../media/image52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3.png"/><Relationship Id="rId3" Type="http://schemas.openxmlformats.org/officeDocument/2006/relationships/image" Target="../media/image524.png"/><Relationship Id="rId4" Type="http://schemas.openxmlformats.org/officeDocument/2006/relationships/image" Target="../media/image525.png"/><Relationship Id="rId5" Type="http://schemas.openxmlformats.org/officeDocument/2006/relationships/image" Target="../media/image526.png"/><Relationship Id="rId6" Type="http://schemas.openxmlformats.org/officeDocument/2006/relationships/image" Target="../media/image527.png"/><Relationship Id="rId7" Type="http://schemas.openxmlformats.org/officeDocument/2006/relationships/image" Target="../media/image528.png"/><Relationship Id="rId8" Type="http://schemas.openxmlformats.org/officeDocument/2006/relationships/image" Target="../media/image529.png"/><Relationship Id="rId9" Type="http://schemas.openxmlformats.org/officeDocument/2006/relationships/image" Target="../media/image530.png"/><Relationship Id="rId10" Type="http://schemas.openxmlformats.org/officeDocument/2006/relationships/image" Target="../media/image531.png"/><Relationship Id="rId11" Type="http://schemas.openxmlformats.org/officeDocument/2006/relationships/image" Target="../media/image532.png"/><Relationship Id="rId12" Type="http://schemas.openxmlformats.org/officeDocument/2006/relationships/image" Target="../media/image533.png"/><Relationship Id="rId13" Type="http://schemas.openxmlformats.org/officeDocument/2006/relationships/image" Target="../media/image534.png"/><Relationship Id="rId14" Type="http://schemas.openxmlformats.org/officeDocument/2006/relationships/image" Target="../media/image535.png"/><Relationship Id="rId15" Type="http://schemas.openxmlformats.org/officeDocument/2006/relationships/image" Target="../media/image536.png"/><Relationship Id="rId16" Type="http://schemas.openxmlformats.org/officeDocument/2006/relationships/image" Target="../media/image537.png"/><Relationship Id="rId17" Type="http://schemas.openxmlformats.org/officeDocument/2006/relationships/image" Target="../media/image538.png"/><Relationship Id="rId18" Type="http://schemas.openxmlformats.org/officeDocument/2006/relationships/image" Target="../media/image539.png"/><Relationship Id="rId19" Type="http://schemas.openxmlformats.org/officeDocument/2006/relationships/image" Target="../media/image540.png"/><Relationship Id="rId20" Type="http://schemas.openxmlformats.org/officeDocument/2006/relationships/image" Target="../media/image541.png"/><Relationship Id="rId21" Type="http://schemas.openxmlformats.org/officeDocument/2006/relationships/image" Target="../media/image542.png"/><Relationship Id="rId22" Type="http://schemas.openxmlformats.org/officeDocument/2006/relationships/image" Target="../media/image543.png"/><Relationship Id="rId23" Type="http://schemas.openxmlformats.org/officeDocument/2006/relationships/image" Target="../media/image544.png"/><Relationship Id="rId24" Type="http://schemas.openxmlformats.org/officeDocument/2006/relationships/image" Target="../media/image545.png"/><Relationship Id="rId25" Type="http://schemas.openxmlformats.org/officeDocument/2006/relationships/image" Target="../media/image546.png"/><Relationship Id="rId26" Type="http://schemas.openxmlformats.org/officeDocument/2006/relationships/image" Target="../media/image547.png"/><Relationship Id="rId27" Type="http://schemas.openxmlformats.org/officeDocument/2006/relationships/image" Target="../media/image548.png"/><Relationship Id="rId28" Type="http://schemas.openxmlformats.org/officeDocument/2006/relationships/image" Target="../media/image549.png"/><Relationship Id="rId29" Type="http://schemas.openxmlformats.org/officeDocument/2006/relationships/image" Target="../media/image550.png"/><Relationship Id="rId30" Type="http://schemas.openxmlformats.org/officeDocument/2006/relationships/image" Target="../media/image551.png"/><Relationship Id="rId31" Type="http://schemas.openxmlformats.org/officeDocument/2006/relationships/image" Target="../media/image552.png"/><Relationship Id="rId32" Type="http://schemas.openxmlformats.org/officeDocument/2006/relationships/image" Target="../media/image553.png"/><Relationship Id="rId33" Type="http://schemas.openxmlformats.org/officeDocument/2006/relationships/image" Target="../media/image554.png"/><Relationship Id="rId34" Type="http://schemas.openxmlformats.org/officeDocument/2006/relationships/image" Target="../media/image555.png"/><Relationship Id="rId35" Type="http://schemas.openxmlformats.org/officeDocument/2006/relationships/image" Target="../media/image556.png"/><Relationship Id="rId36" Type="http://schemas.openxmlformats.org/officeDocument/2006/relationships/image" Target="../media/image557.png"/><Relationship Id="rId37" Type="http://schemas.openxmlformats.org/officeDocument/2006/relationships/image" Target="../media/image558.png"/><Relationship Id="rId38" Type="http://schemas.openxmlformats.org/officeDocument/2006/relationships/image" Target="../media/image559.png"/><Relationship Id="rId39" Type="http://schemas.openxmlformats.org/officeDocument/2006/relationships/image" Target="../media/image560.png"/><Relationship Id="rId40" Type="http://schemas.openxmlformats.org/officeDocument/2006/relationships/image" Target="../media/image561.png"/><Relationship Id="rId41" Type="http://schemas.openxmlformats.org/officeDocument/2006/relationships/image" Target="../media/image562.png"/><Relationship Id="rId42" Type="http://schemas.openxmlformats.org/officeDocument/2006/relationships/image" Target="../media/image563.png"/><Relationship Id="rId43" Type="http://schemas.openxmlformats.org/officeDocument/2006/relationships/image" Target="../media/image564.png"/><Relationship Id="rId44" Type="http://schemas.openxmlformats.org/officeDocument/2006/relationships/image" Target="../media/image565.png"/><Relationship Id="rId45" Type="http://schemas.openxmlformats.org/officeDocument/2006/relationships/image" Target="../media/image566.png"/><Relationship Id="rId46" Type="http://schemas.openxmlformats.org/officeDocument/2006/relationships/image" Target="../media/image567.png"/><Relationship Id="rId47" Type="http://schemas.openxmlformats.org/officeDocument/2006/relationships/image" Target="../media/image568.png"/><Relationship Id="rId48" Type="http://schemas.openxmlformats.org/officeDocument/2006/relationships/image" Target="../media/image569.png"/><Relationship Id="rId49" Type="http://schemas.openxmlformats.org/officeDocument/2006/relationships/image" Target="../media/image570.png"/><Relationship Id="rId50" Type="http://schemas.openxmlformats.org/officeDocument/2006/relationships/image" Target="../media/image571.png"/><Relationship Id="rId51" Type="http://schemas.openxmlformats.org/officeDocument/2006/relationships/image" Target="../media/image572.png"/><Relationship Id="rId52" Type="http://schemas.openxmlformats.org/officeDocument/2006/relationships/image" Target="../media/image573.png"/><Relationship Id="rId53" Type="http://schemas.openxmlformats.org/officeDocument/2006/relationships/image" Target="../media/image574.png"/><Relationship Id="rId54" Type="http://schemas.openxmlformats.org/officeDocument/2006/relationships/image" Target="../media/image575.png"/><Relationship Id="rId55" Type="http://schemas.openxmlformats.org/officeDocument/2006/relationships/image" Target="../media/image576.png"/><Relationship Id="rId56" Type="http://schemas.openxmlformats.org/officeDocument/2006/relationships/image" Target="../media/image577.png"/><Relationship Id="rId57" Type="http://schemas.openxmlformats.org/officeDocument/2006/relationships/image" Target="../media/image578.png"/><Relationship Id="rId58" Type="http://schemas.openxmlformats.org/officeDocument/2006/relationships/image" Target="../media/image579.png"/><Relationship Id="rId59" Type="http://schemas.openxmlformats.org/officeDocument/2006/relationships/image" Target="../media/image580.png"/><Relationship Id="rId60" Type="http://schemas.openxmlformats.org/officeDocument/2006/relationships/image" Target="../media/image581.png"/><Relationship Id="rId61" Type="http://schemas.openxmlformats.org/officeDocument/2006/relationships/image" Target="../media/image582.png"/><Relationship Id="rId62" Type="http://schemas.openxmlformats.org/officeDocument/2006/relationships/image" Target="../media/image583.png"/><Relationship Id="rId63" Type="http://schemas.openxmlformats.org/officeDocument/2006/relationships/image" Target="../media/image584.png"/><Relationship Id="rId64" Type="http://schemas.openxmlformats.org/officeDocument/2006/relationships/image" Target="../media/image585.png"/><Relationship Id="rId65" Type="http://schemas.openxmlformats.org/officeDocument/2006/relationships/image" Target="../media/image586.png"/><Relationship Id="rId66" Type="http://schemas.openxmlformats.org/officeDocument/2006/relationships/image" Target="../media/image587.png"/><Relationship Id="rId67" Type="http://schemas.openxmlformats.org/officeDocument/2006/relationships/image" Target="../media/image588.png"/><Relationship Id="rId68" Type="http://schemas.openxmlformats.org/officeDocument/2006/relationships/image" Target="../media/image589.png"/><Relationship Id="rId69" Type="http://schemas.openxmlformats.org/officeDocument/2006/relationships/image" Target="../media/image590.png"/><Relationship Id="rId70" Type="http://schemas.openxmlformats.org/officeDocument/2006/relationships/image" Target="../media/image591.png"/><Relationship Id="rId71" Type="http://schemas.openxmlformats.org/officeDocument/2006/relationships/image" Target="../media/image592.png"/><Relationship Id="rId72" Type="http://schemas.openxmlformats.org/officeDocument/2006/relationships/image" Target="../media/image593.png"/><Relationship Id="rId73" Type="http://schemas.openxmlformats.org/officeDocument/2006/relationships/image" Target="../media/image594.png"/><Relationship Id="rId74" Type="http://schemas.openxmlformats.org/officeDocument/2006/relationships/image" Target="../media/image595.png"/><Relationship Id="rId75" Type="http://schemas.openxmlformats.org/officeDocument/2006/relationships/image" Target="../media/image596.png"/><Relationship Id="rId76" Type="http://schemas.openxmlformats.org/officeDocument/2006/relationships/image" Target="../media/image597.png"/><Relationship Id="rId77" Type="http://schemas.openxmlformats.org/officeDocument/2006/relationships/image" Target="../media/image598.png"/><Relationship Id="rId78" Type="http://schemas.openxmlformats.org/officeDocument/2006/relationships/image" Target="../media/image599.png"/><Relationship Id="rId79" Type="http://schemas.openxmlformats.org/officeDocument/2006/relationships/image" Target="../media/image600.png"/><Relationship Id="rId80" Type="http://schemas.openxmlformats.org/officeDocument/2006/relationships/image" Target="../media/image601.png"/><Relationship Id="rId81" Type="http://schemas.openxmlformats.org/officeDocument/2006/relationships/image" Target="../media/image60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3.png"/><Relationship Id="rId3" Type="http://schemas.openxmlformats.org/officeDocument/2006/relationships/image" Target="../media/image604.png"/><Relationship Id="rId4" Type="http://schemas.openxmlformats.org/officeDocument/2006/relationships/image" Target="../media/image605.png"/><Relationship Id="rId5" Type="http://schemas.openxmlformats.org/officeDocument/2006/relationships/image" Target="../media/image606.png"/><Relationship Id="rId6" Type="http://schemas.openxmlformats.org/officeDocument/2006/relationships/image" Target="../media/image607.png"/><Relationship Id="rId7" Type="http://schemas.openxmlformats.org/officeDocument/2006/relationships/image" Target="../media/image608.png"/><Relationship Id="rId8" Type="http://schemas.openxmlformats.org/officeDocument/2006/relationships/image" Target="../media/image609.png"/><Relationship Id="rId9" Type="http://schemas.openxmlformats.org/officeDocument/2006/relationships/image" Target="../media/image610.png"/><Relationship Id="rId10" Type="http://schemas.openxmlformats.org/officeDocument/2006/relationships/image" Target="../media/image611.png"/><Relationship Id="rId11" Type="http://schemas.openxmlformats.org/officeDocument/2006/relationships/image" Target="../media/image61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3.png"/><Relationship Id="rId3" Type="http://schemas.openxmlformats.org/officeDocument/2006/relationships/image" Target="../media/image614.png"/><Relationship Id="rId4" Type="http://schemas.openxmlformats.org/officeDocument/2006/relationships/image" Target="../media/image615.png"/><Relationship Id="rId5" Type="http://schemas.openxmlformats.org/officeDocument/2006/relationships/image" Target="../media/image616.png"/><Relationship Id="rId6" Type="http://schemas.openxmlformats.org/officeDocument/2006/relationships/image" Target="../media/image617.png"/><Relationship Id="rId7" Type="http://schemas.openxmlformats.org/officeDocument/2006/relationships/image" Target="../media/image618.png"/><Relationship Id="rId8" Type="http://schemas.openxmlformats.org/officeDocument/2006/relationships/image" Target="../media/image619.png"/><Relationship Id="rId9" Type="http://schemas.openxmlformats.org/officeDocument/2006/relationships/image" Target="../media/image620.png"/><Relationship Id="rId10" Type="http://schemas.openxmlformats.org/officeDocument/2006/relationships/image" Target="../media/image621.png"/><Relationship Id="rId11" Type="http://schemas.openxmlformats.org/officeDocument/2006/relationships/image" Target="../media/image622.png"/><Relationship Id="rId12" Type="http://schemas.openxmlformats.org/officeDocument/2006/relationships/image" Target="../media/image623.png"/><Relationship Id="rId13" Type="http://schemas.openxmlformats.org/officeDocument/2006/relationships/image" Target="../media/image624.png"/><Relationship Id="rId14" Type="http://schemas.openxmlformats.org/officeDocument/2006/relationships/image" Target="../media/image625.png"/><Relationship Id="rId15" Type="http://schemas.openxmlformats.org/officeDocument/2006/relationships/image" Target="../media/image626.png"/><Relationship Id="rId16" Type="http://schemas.openxmlformats.org/officeDocument/2006/relationships/image" Target="../media/image627.png"/><Relationship Id="rId17" Type="http://schemas.openxmlformats.org/officeDocument/2006/relationships/image" Target="../media/image628.png"/><Relationship Id="rId18" Type="http://schemas.openxmlformats.org/officeDocument/2006/relationships/image" Target="../media/image629.png"/><Relationship Id="rId19" Type="http://schemas.openxmlformats.org/officeDocument/2006/relationships/image" Target="../media/image630.png"/><Relationship Id="rId20" Type="http://schemas.openxmlformats.org/officeDocument/2006/relationships/image" Target="../media/image631.png"/><Relationship Id="rId21" Type="http://schemas.openxmlformats.org/officeDocument/2006/relationships/image" Target="../media/image63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3.png"/><Relationship Id="rId3" Type="http://schemas.openxmlformats.org/officeDocument/2006/relationships/image" Target="../media/image634.png"/><Relationship Id="rId4" Type="http://schemas.openxmlformats.org/officeDocument/2006/relationships/image" Target="../media/image635.png"/><Relationship Id="rId5" Type="http://schemas.openxmlformats.org/officeDocument/2006/relationships/image" Target="../media/image636.png"/><Relationship Id="rId6" Type="http://schemas.openxmlformats.org/officeDocument/2006/relationships/image" Target="../media/image637.png"/><Relationship Id="rId7" Type="http://schemas.openxmlformats.org/officeDocument/2006/relationships/image" Target="../media/image638.png"/><Relationship Id="rId8" Type="http://schemas.openxmlformats.org/officeDocument/2006/relationships/image" Target="../media/image639.png"/><Relationship Id="rId9" Type="http://schemas.openxmlformats.org/officeDocument/2006/relationships/image" Target="../media/image640.png"/><Relationship Id="rId10" Type="http://schemas.openxmlformats.org/officeDocument/2006/relationships/image" Target="../media/image641.png"/><Relationship Id="rId11" Type="http://schemas.openxmlformats.org/officeDocument/2006/relationships/image" Target="../media/image642.png"/><Relationship Id="rId12" Type="http://schemas.openxmlformats.org/officeDocument/2006/relationships/image" Target="../media/image643.png"/><Relationship Id="rId13" Type="http://schemas.openxmlformats.org/officeDocument/2006/relationships/image" Target="../media/image644.png"/><Relationship Id="rId14" Type="http://schemas.openxmlformats.org/officeDocument/2006/relationships/image" Target="../media/image645.png"/><Relationship Id="rId15" Type="http://schemas.openxmlformats.org/officeDocument/2006/relationships/image" Target="../media/image646.png"/><Relationship Id="rId16" Type="http://schemas.openxmlformats.org/officeDocument/2006/relationships/image" Target="../media/image647.png"/><Relationship Id="rId17" Type="http://schemas.openxmlformats.org/officeDocument/2006/relationships/image" Target="../media/image648.png"/><Relationship Id="rId18" Type="http://schemas.openxmlformats.org/officeDocument/2006/relationships/image" Target="../media/image649.png"/><Relationship Id="rId19" Type="http://schemas.openxmlformats.org/officeDocument/2006/relationships/image" Target="../media/image650.png"/><Relationship Id="rId20" Type="http://schemas.openxmlformats.org/officeDocument/2006/relationships/image" Target="../media/image651.png"/><Relationship Id="rId21" Type="http://schemas.openxmlformats.org/officeDocument/2006/relationships/image" Target="../media/image652.png"/><Relationship Id="rId22" Type="http://schemas.openxmlformats.org/officeDocument/2006/relationships/image" Target="../media/image653.png"/><Relationship Id="rId23" Type="http://schemas.openxmlformats.org/officeDocument/2006/relationships/image" Target="../media/image654.png"/><Relationship Id="rId24" Type="http://schemas.openxmlformats.org/officeDocument/2006/relationships/image" Target="../media/image655.png"/><Relationship Id="rId25" Type="http://schemas.openxmlformats.org/officeDocument/2006/relationships/image" Target="../media/image656.png"/><Relationship Id="rId26" Type="http://schemas.openxmlformats.org/officeDocument/2006/relationships/image" Target="../media/image657.png"/><Relationship Id="rId27" Type="http://schemas.openxmlformats.org/officeDocument/2006/relationships/image" Target="../media/image658.png"/><Relationship Id="rId28" Type="http://schemas.openxmlformats.org/officeDocument/2006/relationships/image" Target="../media/image659.png"/><Relationship Id="rId29" Type="http://schemas.openxmlformats.org/officeDocument/2006/relationships/image" Target="../media/image66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1.png"/><Relationship Id="rId3" Type="http://schemas.openxmlformats.org/officeDocument/2006/relationships/image" Target="../media/image662.png"/><Relationship Id="rId4" Type="http://schemas.openxmlformats.org/officeDocument/2006/relationships/image" Target="../media/image663.png"/><Relationship Id="rId5" Type="http://schemas.openxmlformats.org/officeDocument/2006/relationships/image" Target="../media/image664.png"/><Relationship Id="rId6" Type="http://schemas.openxmlformats.org/officeDocument/2006/relationships/image" Target="../media/image665.png"/><Relationship Id="rId7" Type="http://schemas.openxmlformats.org/officeDocument/2006/relationships/image" Target="../media/image666.png"/><Relationship Id="rId8" Type="http://schemas.openxmlformats.org/officeDocument/2006/relationships/image" Target="../media/image667.png"/><Relationship Id="rId9" Type="http://schemas.openxmlformats.org/officeDocument/2006/relationships/image" Target="../media/image668.png"/><Relationship Id="rId10" Type="http://schemas.openxmlformats.org/officeDocument/2006/relationships/image" Target="../media/image669.png"/><Relationship Id="rId11" Type="http://schemas.openxmlformats.org/officeDocument/2006/relationships/image" Target="../media/image670.png"/><Relationship Id="rId12" Type="http://schemas.openxmlformats.org/officeDocument/2006/relationships/image" Target="../media/image671.png"/><Relationship Id="rId13" Type="http://schemas.openxmlformats.org/officeDocument/2006/relationships/image" Target="../media/image672.png"/><Relationship Id="rId14" Type="http://schemas.openxmlformats.org/officeDocument/2006/relationships/image" Target="../media/image673.png"/><Relationship Id="rId15" Type="http://schemas.openxmlformats.org/officeDocument/2006/relationships/image" Target="../media/image674.png"/><Relationship Id="rId16" Type="http://schemas.openxmlformats.org/officeDocument/2006/relationships/image" Target="../media/image675.png"/><Relationship Id="rId17" Type="http://schemas.openxmlformats.org/officeDocument/2006/relationships/image" Target="../media/image676.png"/><Relationship Id="rId18" Type="http://schemas.openxmlformats.org/officeDocument/2006/relationships/image" Target="../media/image677.png"/><Relationship Id="rId19" Type="http://schemas.openxmlformats.org/officeDocument/2006/relationships/image" Target="../media/image678.png"/><Relationship Id="rId20" Type="http://schemas.openxmlformats.org/officeDocument/2006/relationships/image" Target="../media/image679.png"/><Relationship Id="rId21" Type="http://schemas.openxmlformats.org/officeDocument/2006/relationships/image" Target="../media/image680.png"/><Relationship Id="rId22" Type="http://schemas.openxmlformats.org/officeDocument/2006/relationships/image" Target="../media/image681.png"/><Relationship Id="rId23" Type="http://schemas.openxmlformats.org/officeDocument/2006/relationships/image" Target="../media/image682.png"/><Relationship Id="rId24" Type="http://schemas.openxmlformats.org/officeDocument/2006/relationships/image" Target="../media/image683.png"/><Relationship Id="rId25" Type="http://schemas.openxmlformats.org/officeDocument/2006/relationships/image" Target="../media/image684.png"/><Relationship Id="rId26" Type="http://schemas.openxmlformats.org/officeDocument/2006/relationships/image" Target="../media/image685.png"/><Relationship Id="rId27" Type="http://schemas.openxmlformats.org/officeDocument/2006/relationships/image" Target="../media/image686.png"/><Relationship Id="rId28" Type="http://schemas.openxmlformats.org/officeDocument/2006/relationships/image" Target="../media/image687.png"/><Relationship Id="rId29" Type="http://schemas.openxmlformats.org/officeDocument/2006/relationships/image" Target="../media/image688.png"/><Relationship Id="rId30" Type="http://schemas.openxmlformats.org/officeDocument/2006/relationships/image" Target="../media/image689.png"/><Relationship Id="rId31" Type="http://schemas.openxmlformats.org/officeDocument/2006/relationships/image" Target="../media/image690.png"/><Relationship Id="rId32" Type="http://schemas.openxmlformats.org/officeDocument/2006/relationships/image" Target="../media/image691.png"/><Relationship Id="rId33" Type="http://schemas.openxmlformats.org/officeDocument/2006/relationships/image" Target="../media/image69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46.png"/><Relationship Id="rId27" Type="http://schemas.openxmlformats.org/officeDocument/2006/relationships/image" Target="../media/image4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3.png"/><Relationship Id="rId3" Type="http://schemas.openxmlformats.org/officeDocument/2006/relationships/image" Target="../media/image694.png"/><Relationship Id="rId4" Type="http://schemas.openxmlformats.org/officeDocument/2006/relationships/image" Target="../media/image695.png"/><Relationship Id="rId5" Type="http://schemas.openxmlformats.org/officeDocument/2006/relationships/image" Target="../media/image696.png"/><Relationship Id="rId6" Type="http://schemas.openxmlformats.org/officeDocument/2006/relationships/image" Target="../media/image697.png"/><Relationship Id="rId7" Type="http://schemas.openxmlformats.org/officeDocument/2006/relationships/image" Target="../media/image698.png"/><Relationship Id="rId8" Type="http://schemas.openxmlformats.org/officeDocument/2006/relationships/image" Target="../media/image699.png"/><Relationship Id="rId9" Type="http://schemas.openxmlformats.org/officeDocument/2006/relationships/image" Target="../media/image700.png"/><Relationship Id="rId10" Type="http://schemas.openxmlformats.org/officeDocument/2006/relationships/image" Target="../media/image701.png"/><Relationship Id="rId11" Type="http://schemas.openxmlformats.org/officeDocument/2006/relationships/image" Target="../media/image702.png"/><Relationship Id="rId12" Type="http://schemas.openxmlformats.org/officeDocument/2006/relationships/image" Target="../media/image703.png"/><Relationship Id="rId13" Type="http://schemas.openxmlformats.org/officeDocument/2006/relationships/image" Target="../media/image704.png"/><Relationship Id="rId14" Type="http://schemas.openxmlformats.org/officeDocument/2006/relationships/image" Target="../media/image705.png"/><Relationship Id="rId15" Type="http://schemas.openxmlformats.org/officeDocument/2006/relationships/image" Target="../media/image706.png"/><Relationship Id="rId16" Type="http://schemas.openxmlformats.org/officeDocument/2006/relationships/image" Target="../media/image707.png"/><Relationship Id="rId17" Type="http://schemas.openxmlformats.org/officeDocument/2006/relationships/image" Target="../media/image708.png"/><Relationship Id="rId18" Type="http://schemas.openxmlformats.org/officeDocument/2006/relationships/image" Target="../media/image709.png"/><Relationship Id="rId19" Type="http://schemas.openxmlformats.org/officeDocument/2006/relationships/image" Target="../media/image710.png"/><Relationship Id="rId20" Type="http://schemas.openxmlformats.org/officeDocument/2006/relationships/image" Target="../media/image711.png"/><Relationship Id="rId21" Type="http://schemas.openxmlformats.org/officeDocument/2006/relationships/image" Target="../media/image712.png"/><Relationship Id="rId22" Type="http://schemas.openxmlformats.org/officeDocument/2006/relationships/image" Target="../media/image713.png"/><Relationship Id="rId23" Type="http://schemas.openxmlformats.org/officeDocument/2006/relationships/image" Target="../media/image71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5.png"/><Relationship Id="rId3" Type="http://schemas.openxmlformats.org/officeDocument/2006/relationships/image" Target="../media/image716.png"/><Relationship Id="rId4" Type="http://schemas.openxmlformats.org/officeDocument/2006/relationships/image" Target="../media/image717.png"/><Relationship Id="rId5" Type="http://schemas.openxmlformats.org/officeDocument/2006/relationships/image" Target="../media/image718.png"/><Relationship Id="rId6" Type="http://schemas.openxmlformats.org/officeDocument/2006/relationships/image" Target="../media/image719.png"/><Relationship Id="rId7" Type="http://schemas.openxmlformats.org/officeDocument/2006/relationships/image" Target="../media/image720.png"/><Relationship Id="rId8" Type="http://schemas.openxmlformats.org/officeDocument/2006/relationships/image" Target="../media/image721.png"/><Relationship Id="rId9" Type="http://schemas.openxmlformats.org/officeDocument/2006/relationships/image" Target="../media/image722.png"/><Relationship Id="rId10" Type="http://schemas.openxmlformats.org/officeDocument/2006/relationships/image" Target="../media/image723.png"/><Relationship Id="rId11" Type="http://schemas.openxmlformats.org/officeDocument/2006/relationships/image" Target="../media/image724.png"/><Relationship Id="rId12" Type="http://schemas.openxmlformats.org/officeDocument/2006/relationships/image" Target="../media/image725.png"/><Relationship Id="rId13" Type="http://schemas.openxmlformats.org/officeDocument/2006/relationships/image" Target="../media/image726.png"/><Relationship Id="rId14" Type="http://schemas.openxmlformats.org/officeDocument/2006/relationships/image" Target="../media/image727.png"/><Relationship Id="rId15" Type="http://schemas.openxmlformats.org/officeDocument/2006/relationships/image" Target="../media/image728.png"/><Relationship Id="rId16" Type="http://schemas.openxmlformats.org/officeDocument/2006/relationships/image" Target="../media/image72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0.png"/><Relationship Id="rId3" Type="http://schemas.openxmlformats.org/officeDocument/2006/relationships/image" Target="../media/image731.png"/><Relationship Id="rId4" Type="http://schemas.openxmlformats.org/officeDocument/2006/relationships/image" Target="../media/image732.png"/><Relationship Id="rId5" Type="http://schemas.openxmlformats.org/officeDocument/2006/relationships/image" Target="../media/image733.png"/><Relationship Id="rId6" Type="http://schemas.openxmlformats.org/officeDocument/2006/relationships/image" Target="../media/image734.png"/><Relationship Id="rId7" Type="http://schemas.openxmlformats.org/officeDocument/2006/relationships/image" Target="../media/image735.png"/><Relationship Id="rId8" Type="http://schemas.openxmlformats.org/officeDocument/2006/relationships/image" Target="../media/image736.png"/><Relationship Id="rId9" Type="http://schemas.openxmlformats.org/officeDocument/2006/relationships/image" Target="../media/image737.png"/><Relationship Id="rId10" Type="http://schemas.openxmlformats.org/officeDocument/2006/relationships/image" Target="../media/image738.png"/><Relationship Id="rId11" Type="http://schemas.openxmlformats.org/officeDocument/2006/relationships/image" Target="../media/image739.png"/><Relationship Id="rId12" Type="http://schemas.openxmlformats.org/officeDocument/2006/relationships/image" Target="../media/image740.png"/><Relationship Id="rId13" Type="http://schemas.openxmlformats.org/officeDocument/2006/relationships/image" Target="../media/image741.png"/><Relationship Id="rId14" Type="http://schemas.openxmlformats.org/officeDocument/2006/relationships/image" Target="../media/image742.png"/><Relationship Id="rId15" Type="http://schemas.openxmlformats.org/officeDocument/2006/relationships/image" Target="../media/image743.png"/><Relationship Id="rId16" Type="http://schemas.openxmlformats.org/officeDocument/2006/relationships/image" Target="../media/image744.png"/><Relationship Id="rId17" Type="http://schemas.openxmlformats.org/officeDocument/2006/relationships/image" Target="../media/image745.png"/><Relationship Id="rId18" Type="http://schemas.openxmlformats.org/officeDocument/2006/relationships/image" Target="../media/image746.png"/><Relationship Id="rId19" Type="http://schemas.openxmlformats.org/officeDocument/2006/relationships/image" Target="../media/image747.png"/><Relationship Id="rId20" Type="http://schemas.openxmlformats.org/officeDocument/2006/relationships/image" Target="../media/image748.png"/><Relationship Id="rId21" Type="http://schemas.openxmlformats.org/officeDocument/2006/relationships/image" Target="../media/image749.png"/><Relationship Id="rId22" Type="http://schemas.openxmlformats.org/officeDocument/2006/relationships/image" Target="../media/image750.png"/><Relationship Id="rId23" Type="http://schemas.openxmlformats.org/officeDocument/2006/relationships/image" Target="../media/image751.png"/><Relationship Id="rId24" Type="http://schemas.openxmlformats.org/officeDocument/2006/relationships/image" Target="../media/image75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3.png"/><Relationship Id="rId3" Type="http://schemas.openxmlformats.org/officeDocument/2006/relationships/image" Target="../media/image754.png"/><Relationship Id="rId4" Type="http://schemas.openxmlformats.org/officeDocument/2006/relationships/image" Target="../media/image755.png"/><Relationship Id="rId5" Type="http://schemas.openxmlformats.org/officeDocument/2006/relationships/image" Target="../media/image756.png"/><Relationship Id="rId6" Type="http://schemas.openxmlformats.org/officeDocument/2006/relationships/image" Target="../media/image757.png"/><Relationship Id="rId7" Type="http://schemas.openxmlformats.org/officeDocument/2006/relationships/image" Target="../media/image758.png"/><Relationship Id="rId8" Type="http://schemas.openxmlformats.org/officeDocument/2006/relationships/image" Target="../media/image759.png"/><Relationship Id="rId9" Type="http://schemas.openxmlformats.org/officeDocument/2006/relationships/image" Target="../media/image760.png"/><Relationship Id="rId10" Type="http://schemas.openxmlformats.org/officeDocument/2006/relationships/image" Target="../media/image761.png"/><Relationship Id="rId11" Type="http://schemas.openxmlformats.org/officeDocument/2006/relationships/image" Target="../media/image762.png"/><Relationship Id="rId12" Type="http://schemas.openxmlformats.org/officeDocument/2006/relationships/image" Target="../media/image763.png"/><Relationship Id="rId13" Type="http://schemas.openxmlformats.org/officeDocument/2006/relationships/image" Target="../media/image764.png"/><Relationship Id="rId14" Type="http://schemas.openxmlformats.org/officeDocument/2006/relationships/image" Target="../media/image765.png"/><Relationship Id="rId15" Type="http://schemas.openxmlformats.org/officeDocument/2006/relationships/image" Target="../media/image766.png"/><Relationship Id="rId16" Type="http://schemas.openxmlformats.org/officeDocument/2006/relationships/image" Target="../media/image767.png"/><Relationship Id="rId17" Type="http://schemas.openxmlformats.org/officeDocument/2006/relationships/image" Target="../media/image768.png"/><Relationship Id="rId18" Type="http://schemas.openxmlformats.org/officeDocument/2006/relationships/image" Target="../media/image769.png"/><Relationship Id="rId19" Type="http://schemas.openxmlformats.org/officeDocument/2006/relationships/image" Target="../media/image770.png"/><Relationship Id="rId20" Type="http://schemas.openxmlformats.org/officeDocument/2006/relationships/image" Target="../media/image771.png"/><Relationship Id="rId21" Type="http://schemas.openxmlformats.org/officeDocument/2006/relationships/image" Target="../media/image772.png"/><Relationship Id="rId22" Type="http://schemas.openxmlformats.org/officeDocument/2006/relationships/image" Target="../media/image773.png"/><Relationship Id="rId23" Type="http://schemas.openxmlformats.org/officeDocument/2006/relationships/image" Target="../media/image774.png"/><Relationship Id="rId24" Type="http://schemas.openxmlformats.org/officeDocument/2006/relationships/image" Target="../media/image775.png"/><Relationship Id="rId25" Type="http://schemas.openxmlformats.org/officeDocument/2006/relationships/image" Target="../media/image776.png"/><Relationship Id="rId26" Type="http://schemas.openxmlformats.org/officeDocument/2006/relationships/image" Target="../media/image777.png"/><Relationship Id="rId27" Type="http://schemas.openxmlformats.org/officeDocument/2006/relationships/image" Target="../media/image778.png"/><Relationship Id="rId28" Type="http://schemas.openxmlformats.org/officeDocument/2006/relationships/image" Target="../media/image77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0.png"/><Relationship Id="rId3" Type="http://schemas.openxmlformats.org/officeDocument/2006/relationships/image" Target="../media/image781.png"/><Relationship Id="rId4" Type="http://schemas.openxmlformats.org/officeDocument/2006/relationships/image" Target="../media/image782.png"/><Relationship Id="rId5" Type="http://schemas.openxmlformats.org/officeDocument/2006/relationships/image" Target="../media/image783.png"/><Relationship Id="rId6" Type="http://schemas.openxmlformats.org/officeDocument/2006/relationships/image" Target="../media/image784.png"/><Relationship Id="rId7" Type="http://schemas.openxmlformats.org/officeDocument/2006/relationships/image" Target="../media/image785.png"/><Relationship Id="rId8" Type="http://schemas.openxmlformats.org/officeDocument/2006/relationships/image" Target="../media/image786.png"/><Relationship Id="rId9" Type="http://schemas.openxmlformats.org/officeDocument/2006/relationships/image" Target="../media/image787.png"/><Relationship Id="rId10" Type="http://schemas.openxmlformats.org/officeDocument/2006/relationships/image" Target="../media/image788.png"/><Relationship Id="rId11" Type="http://schemas.openxmlformats.org/officeDocument/2006/relationships/image" Target="../media/image789.png"/><Relationship Id="rId12" Type="http://schemas.openxmlformats.org/officeDocument/2006/relationships/image" Target="../media/image790.png"/><Relationship Id="rId13" Type="http://schemas.openxmlformats.org/officeDocument/2006/relationships/image" Target="../media/image791.png"/><Relationship Id="rId14" Type="http://schemas.openxmlformats.org/officeDocument/2006/relationships/image" Target="../media/image792.png"/><Relationship Id="rId15" Type="http://schemas.openxmlformats.org/officeDocument/2006/relationships/image" Target="../media/image793.png"/><Relationship Id="rId16" Type="http://schemas.openxmlformats.org/officeDocument/2006/relationships/image" Target="../media/image794.png"/><Relationship Id="rId17" Type="http://schemas.openxmlformats.org/officeDocument/2006/relationships/image" Target="../media/image795.png"/><Relationship Id="rId18" Type="http://schemas.openxmlformats.org/officeDocument/2006/relationships/image" Target="../media/image796.png"/><Relationship Id="rId19" Type="http://schemas.openxmlformats.org/officeDocument/2006/relationships/image" Target="../media/image79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8.png"/><Relationship Id="rId3" Type="http://schemas.openxmlformats.org/officeDocument/2006/relationships/image" Target="../media/image799.png"/><Relationship Id="rId4" Type="http://schemas.openxmlformats.org/officeDocument/2006/relationships/image" Target="../media/image800.png"/><Relationship Id="rId5" Type="http://schemas.openxmlformats.org/officeDocument/2006/relationships/image" Target="../media/image801.png"/><Relationship Id="rId6" Type="http://schemas.openxmlformats.org/officeDocument/2006/relationships/image" Target="../media/image802.png"/><Relationship Id="rId7" Type="http://schemas.openxmlformats.org/officeDocument/2006/relationships/image" Target="../media/image803.png"/><Relationship Id="rId8" Type="http://schemas.openxmlformats.org/officeDocument/2006/relationships/image" Target="../media/image804.png"/><Relationship Id="rId9" Type="http://schemas.openxmlformats.org/officeDocument/2006/relationships/image" Target="../media/image805.png"/><Relationship Id="rId10" Type="http://schemas.openxmlformats.org/officeDocument/2006/relationships/image" Target="../media/image806.png"/><Relationship Id="rId11" Type="http://schemas.openxmlformats.org/officeDocument/2006/relationships/image" Target="../media/image807.png"/><Relationship Id="rId12" Type="http://schemas.openxmlformats.org/officeDocument/2006/relationships/image" Target="../media/image808.png"/><Relationship Id="rId13" Type="http://schemas.openxmlformats.org/officeDocument/2006/relationships/image" Target="../media/image809.png"/><Relationship Id="rId14" Type="http://schemas.openxmlformats.org/officeDocument/2006/relationships/image" Target="../media/image810.png"/><Relationship Id="rId15" Type="http://schemas.openxmlformats.org/officeDocument/2006/relationships/image" Target="../media/image811.png"/><Relationship Id="rId16" Type="http://schemas.openxmlformats.org/officeDocument/2006/relationships/image" Target="../media/image812.png"/><Relationship Id="rId17" Type="http://schemas.openxmlformats.org/officeDocument/2006/relationships/image" Target="../media/image813.png"/><Relationship Id="rId18" Type="http://schemas.openxmlformats.org/officeDocument/2006/relationships/image" Target="../media/image814.png"/><Relationship Id="rId19" Type="http://schemas.openxmlformats.org/officeDocument/2006/relationships/image" Target="../media/image815.png"/><Relationship Id="rId20" Type="http://schemas.openxmlformats.org/officeDocument/2006/relationships/image" Target="../media/image816.png"/><Relationship Id="rId21" Type="http://schemas.openxmlformats.org/officeDocument/2006/relationships/image" Target="../media/image817.png"/><Relationship Id="rId22" Type="http://schemas.openxmlformats.org/officeDocument/2006/relationships/image" Target="../media/image818.png"/><Relationship Id="rId23" Type="http://schemas.openxmlformats.org/officeDocument/2006/relationships/image" Target="../media/image819.png"/><Relationship Id="rId24" Type="http://schemas.openxmlformats.org/officeDocument/2006/relationships/image" Target="../media/image820.png"/><Relationship Id="rId25" Type="http://schemas.openxmlformats.org/officeDocument/2006/relationships/image" Target="../media/image821.png"/><Relationship Id="rId26" Type="http://schemas.openxmlformats.org/officeDocument/2006/relationships/image" Target="../media/image82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3.png"/><Relationship Id="rId3" Type="http://schemas.openxmlformats.org/officeDocument/2006/relationships/image" Target="../media/image824.png"/><Relationship Id="rId4" Type="http://schemas.openxmlformats.org/officeDocument/2006/relationships/image" Target="../media/image825.png"/><Relationship Id="rId5" Type="http://schemas.openxmlformats.org/officeDocument/2006/relationships/image" Target="../media/image826.png"/><Relationship Id="rId6" Type="http://schemas.openxmlformats.org/officeDocument/2006/relationships/image" Target="../media/image827.png"/><Relationship Id="rId7" Type="http://schemas.openxmlformats.org/officeDocument/2006/relationships/image" Target="../media/image828.png"/><Relationship Id="rId8" Type="http://schemas.openxmlformats.org/officeDocument/2006/relationships/image" Target="../media/image829.png"/><Relationship Id="rId9" Type="http://schemas.openxmlformats.org/officeDocument/2006/relationships/image" Target="../media/image830.png"/><Relationship Id="rId10" Type="http://schemas.openxmlformats.org/officeDocument/2006/relationships/image" Target="../media/image831.png"/><Relationship Id="rId11" Type="http://schemas.openxmlformats.org/officeDocument/2006/relationships/image" Target="../media/image832.png"/><Relationship Id="rId12" Type="http://schemas.openxmlformats.org/officeDocument/2006/relationships/image" Target="../media/image833.png"/><Relationship Id="rId13" Type="http://schemas.openxmlformats.org/officeDocument/2006/relationships/image" Target="../media/image834.png"/><Relationship Id="rId14" Type="http://schemas.openxmlformats.org/officeDocument/2006/relationships/image" Target="../media/image835.png"/><Relationship Id="rId15" Type="http://schemas.openxmlformats.org/officeDocument/2006/relationships/image" Target="../media/image836.png"/><Relationship Id="rId16" Type="http://schemas.openxmlformats.org/officeDocument/2006/relationships/image" Target="../media/image837.png"/><Relationship Id="rId17" Type="http://schemas.openxmlformats.org/officeDocument/2006/relationships/image" Target="../media/image838.png"/><Relationship Id="rId18" Type="http://schemas.openxmlformats.org/officeDocument/2006/relationships/image" Target="../media/image839.png"/><Relationship Id="rId19" Type="http://schemas.openxmlformats.org/officeDocument/2006/relationships/image" Target="../media/image840.png"/><Relationship Id="rId20" Type="http://schemas.openxmlformats.org/officeDocument/2006/relationships/image" Target="../media/image841.png"/><Relationship Id="rId21" Type="http://schemas.openxmlformats.org/officeDocument/2006/relationships/image" Target="../media/image842.png"/><Relationship Id="rId22" Type="http://schemas.openxmlformats.org/officeDocument/2006/relationships/image" Target="../media/image843.png"/><Relationship Id="rId23" Type="http://schemas.openxmlformats.org/officeDocument/2006/relationships/image" Target="../media/image844.png"/><Relationship Id="rId24" Type="http://schemas.openxmlformats.org/officeDocument/2006/relationships/image" Target="../media/image845.png"/><Relationship Id="rId25" Type="http://schemas.openxmlformats.org/officeDocument/2006/relationships/image" Target="../media/image84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7.png"/><Relationship Id="rId3" Type="http://schemas.openxmlformats.org/officeDocument/2006/relationships/image" Target="../media/image848.png"/><Relationship Id="rId4" Type="http://schemas.openxmlformats.org/officeDocument/2006/relationships/image" Target="../media/image849.png"/><Relationship Id="rId5" Type="http://schemas.openxmlformats.org/officeDocument/2006/relationships/image" Target="../media/image850.png"/><Relationship Id="rId6" Type="http://schemas.openxmlformats.org/officeDocument/2006/relationships/image" Target="../media/image851.png"/><Relationship Id="rId7" Type="http://schemas.openxmlformats.org/officeDocument/2006/relationships/image" Target="../media/image852.png"/><Relationship Id="rId8" Type="http://schemas.openxmlformats.org/officeDocument/2006/relationships/image" Target="../media/image853.png"/><Relationship Id="rId9" Type="http://schemas.openxmlformats.org/officeDocument/2006/relationships/image" Target="../media/image854.png"/><Relationship Id="rId10" Type="http://schemas.openxmlformats.org/officeDocument/2006/relationships/image" Target="../media/image855.png"/><Relationship Id="rId11" Type="http://schemas.openxmlformats.org/officeDocument/2006/relationships/image" Target="../media/image856.png"/><Relationship Id="rId12" Type="http://schemas.openxmlformats.org/officeDocument/2006/relationships/image" Target="../media/image857.png"/><Relationship Id="rId13" Type="http://schemas.openxmlformats.org/officeDocument/2006/relationships/image" Target="../media/image858.png"/><Relationship Id="rId14" Type="http://schemas.openxmlformats.org/officeDocument/2006/relationships/image" Target="../media/image859.png"/><Relationship Id="rId15" Type="http://schemas.openxmlformats.org/officeDocument/2006/relationships/image" Target="../media/image860.png"/><Relationship Id="rId16" Type="http://schemas.openxmlformats.org/officeDocument/2006/relationships/image" Target="../media/image861.png"/><Relationship Id="rId17" Type="http://schemas.openxmlformats.org/officeDocument/2006/relationships/image" Target="../media/image862.png"/><Relationship Id="rId18" Type="http://schemas.openxmlformats.org/officeDocument/2006/relationships/image" Target="../media/image863.png"/><Relationship Id="rId19" Type="http://schemas.openxmlformats.org/officeDocument/2006/relationships/image" Target="../media/image864.png"/><Relationship Id="rId20" Type="http://schemas.openxmlformats.org/officeDocument/2006/relationships/image" Target="../media/image865.png"/><Relationship Id="rId21" Type="http://schemas.openxmlformats.org/officeDocument/2006/relationships/image" Target="../media/image866.png"/><Relationship Id="rId22" Type="http://schemas.openxmlformats.org/officeDocument/2006/relationships/image" Target="../media/image867.png"/><Relationship Id="rId23" Type="http://schemas.openxmlformats.org/officeDocument/2006/relationships/image" Target="../media/image868.png"/><Relationship Id="rId24" Type="http://schemas.openxmlformats.org/officeDocument/2006/relationships/image" Target="../media/image869.png"/><Relationship Id="rId25" Type="http://schemas.openxmlformats.org/officeDocument/2006/relationships/image" Target="../media/image870.png"/><Relationship Id="rId26" Type="http://schemas.openxmlformats.org/officeDocument/2006/relationships/image" Target="../media/image871.png"/><Relationship Id="rId27" Type="http://schemas.openxmlformats.org/officeDocument/2006/relationships/image" Target="../media/image872.png"/><Relationship Id="rId28" Type="http://schemas.openxmlformats.org/officeDocument/2006/relationships/image" Target="../media/image873.png"/><Relationship Id="rId29" Type="http://schemas.openxmlformats.org/officeDocument/2006/relationships/image" Target="../media/image87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5.png"/><Relationship Id="rId3" Type="http://schemas.openxmlformats.org/officeDocument/2006/relationships/image" Target="../media/image876.png"/><Relationship Id="rId4" Type="http://schemas.openxmlformats.org/officeDocument/2006/relationships/image" Target="../media/image877.png"/><Relationship Id="rId5" Type="http://schemas.openxmlformats.org/officeDocument/2006/relationships/image" Target="../media/image878.png"/><Relationship Id="rId6" Type="http://schemas.openxmlformats.org/officeDocument/2006/relationships/image" Target="../media/image879.png"/><Relationship Id="rId7" Type="http://schemas.openxmlformats.org/officeDocument/2006/relationships/image" Target="../media/image880.png"/><Relationship Id="rId8" Type="http://schemas.openxmlformats.org/officeDocument/2006/relationships/image" Target="../media/image881.png"/><Relationship Id="rId9" Type="http://schemas.openxmlformats.org/officeDocument/2006/relationships/image" Target="../media/image882.png"/><Relationship Id="rId10" Type="http://schemas.openxmlformats.org/officeDocument/2006/relationships/image" Target="../media/image883.png"/><Relationship Id="rId11" Type="http://schemas.openxmlformats.org/officeDocument/2006/relationships/image" Target="../media/image884.png"/><Relationship Id="rId12" Type="http://schemas.openxmlformats.org/officeDocument/2006/relationships/image" Target="../media/image885.png"/><Relationship Id="rId13" Type="http://schemas.openxmlformats.org/officeDocument/2006/relationships/image" Target="../media/image886.png"/><Relationship Id="rId14" Type="http://schemas.openxmlformats.org/officeDocument/2006/relationships/image" Target="../media/image887.png"/><Relationship Id="rId15" Type="http://schemas.openxmlformats.org/officeDocument/2006/relationships/image" Target="../media/image888.png"/><Relationship Id="rId16" Type="http://schemas.openxmlformats.org/officeDocument/2006/relationships/image" Target="../media/image889.png"/><Relationship Id="rId17" Type="http://schemas.openxmlformats.org/officeDocument/2006/relationships/image" Target="../media/image890.png"/><Relationship Id="rId18" Type="http://schemas.openxmlformats.org/officeDocument/2006/relationships/image" Target="../media/image891.png"/><Relationship Id="rId19" Type="http://schemas.openxmlformats.org/officeDocument/2006/relationships/image" Target="../media/image892.png"/><Relationship Id="rId20" Type="http://schemas.openxmlformats.org/officeDocument/2006/relationships/image" Target="../media/image893.png"/><Relationship Id="rId21" Type="http://schemas.openxmlformats.org/officeDocument/2006/relationships/image" Target="../media/image894.png"/><Relationship Id="rId22" Type="http://schemas.openxmlformats.org/officeDocument/2006/relationships/image" Target="../media/image895.png"/><Relationship Id="rId23" Type="http://schemas.openxmlformats.org/officeDocument/2006/relationships/image" Target="../media/image896.png"/><Relationship Id="rId24" Type="http://schemas.openxmlformats.org/officeDocument/2006/relationships/image" Target="../media/image897.png"/><Relationship Id="rId25" Type="http://schemas.openxmlformats.org/officeDocument/2006/relationships/image" Target="../media/image898.png"/><Relationship Id="rId26" Type="http://schemas.openxmlformats.org/officeDocument/2006/relationships/image" Target="../media/image899.png"/><Relationship Id="rId27" Type="http://schemas.openxmlformats.org/officeDocument/2006/relationships/image" Target="../media/image900.png"/><Relationship Id="rId28" Type="http://schemas.openxmlformats.org/officeDocument/2006/relationships/image" Target="../media/image901.png"/><Relationship Id="rId29" Type="http://schemas.openxmlformats.org/officeDocument/2006/relationships/image" Target="../media/image90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3.png"/><Relationship Id="rId3" Type="http://schemas.openxmlformats.org/officeDocument/2006/relationships/image" Target="../media/image904.png"/><Relationship Id="rId4" Type="http://schemas.openxmlformats.org/officeDocument/2006/relationships/image" Target="../media/image905.png"/><Relationship Id="rId5" Type="http://schemas.openxmlformats.org/officeDocument/2006/relationships/image" Target="../media/image906.png"/><Relationship Id="rId6" Type="http://schemas.openxmlformats.org/officeDocument/2006/relationships/image" Target="../media/image907.png"/><Relationship Id="rId7" Type="http://schemas.openxmlformats.org/officeDocument/2006/relationships/image" Target="../media/image908.png"/><Relationship Id="rId8" Type="http://schemas.openxmlformats.org/officeDocument/2006/relationships/image" Target="../media/image909.png"/><Relationship Id="rId9" Type="http://schemas.openxmlformats.org/officeDocument/2006/relationships/image" Target="../media/image910.png"/><Relationship Id="rId10" Type="http://schemas.openxmlformats.org/officeDocument/2006/relationships/image" Target="../media/image911.png"/><Relationship Id="rId11" Type="http://schemas.openxmlformats.org/officeDocument/2006/relationships/image" Target="../media/image912.png"/><Relationship Id="rId12" Type="http://schemas.openxmlformats.org/officeDocument/2006/relationships/image" Target="../media/image913.png"/><Relationship Id="rId13" Type="http://schemas.openxmlformats.org/officeDocument/2006/relationships/image" Target="../media/image914.png"/><Relationship Id="rId14" Type="http://schemas.openxmlformats.org/officeDocument/2006/relationships/image" Target="../media/image915.png"/><Relationship Id="rId15" Type="http://schemas.openxmlformats.org/officeDocument/2006/relationships/image" Target="../media/image916.png"/><Relationship Id="rId16" Type="http://schemas.openxmlformats.org/officeDocument/2006/relationships/image" Target="../media/image917.png"/><Relationship Id="rId17" Type="http://schemas.openxmlformats.org/officeDocument/2006/relationships/image" Target="../media/image918.png"/><Relationship Id="rId18" Type="http://schemas.openxmlformats.org/officeDocument/2006/relationships/image" Target="../media/image919.png"/><Relationship Id="rId19" Type="http://schemas.openxmlformats.org/officeDocument/2006/relationships/image" Target="../media/image920.png"/><Relationship Id="rId20" Type="http://schemas.openxmlformats.org/officeDocument/2006/relationships/image" Target="../media/image921.png"/><Relationship Id="rId21" Type="http://schemas.openxmlformats.org/officeDocument/2006/relationships/image" Target="../media/image922.png"/><Relationship Id="rId22" Type="http://schemas.openxmlformats.org/officeDocument/2006/relationships/image" Target="../media/image923.png"/><Relationship Id="rId23" Type="http://schemas.openxmlformats.org/officeDocument/2006/relationships/image" Target="../media/image924.png"/><Relationship Id="rId24" Type="http://schemas.openxmlformats.org/officeDocument/2006/relationships/image" Target="../media/image925.png"/><Relationship Id="rId25" Type="http://schemas.openxmlformats.org/officeDocument/2006/relationships/image" Target="../media/image926.png"/><Relationship Id="rId26" Type="http://schemas.openxmlformats.org/officeDocument/2006/relationships/image" Target="../media/image927.png"/><Relationship Id="rId27" Type="http://schemas.openxmlformats.org/officeDocument/2006/relationships/image" Target="../media/image928.png"/><Relationship Id="rId28" Type="http://schemas.openxmlformats.org/officeDocument/2006/relationships/image" Target="../media/image929.png"/><Relationship Id="rId29" Type="http://schemas.openxmlformats.org/officeDocument/2006/relationships/image" Target="../media/image930.png"/><Relationship Id="rId30" Type="http://schemas.openxmlformats.org/officeDocument/2006/relationships/image" Target="../media/image931.png"/><Relationship Id="rId31" Type="http://schemas.openxmlformats.org/officeDocument/2006/relationships/image" Target="../media/image932.png"/><Relationship Id="rId32" Type="http://schemas.openxmlformats.org/officeDocument/2006/relationships/image" Target="../media/image933.png"/><Relationship Id="rId33" Type="http://schemas.openxmlformats.org/officeDocument/2006/relationships/image" Target="../media/image934.png"/><Relationship Id="rId34" Type="http://schemas.openxmlformats.org/officeDocument/2006/relationships/image" Target="../media/image935.png"/><Relationship Id="rId35" Type="http://schemas.openxmlformats.org/officeDocument/2006/relationships/image" Target="../media/image936.png"/><Relationship Id="rId36" Type="http://schemas.openxmlformats.org/officeDocument/2006/relationships/image" Target="../media/image93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8.png"/><Relationship Id="rId3" Type="http://schemas.openxmlformats.org/officeDocument/2006/relationships/image" Target="../media/image939.png"/><Relationship Id="rId4" Type="http://schemas.openxmlformats.org/officeDocument/2006/relationships/image" Target="../media/image940.png"/><Relationship Id="rId5" Type="http://schemas.openxmlformats.org/officeDocument/2006/relationships/image" Target="../media/image941.png"/><Relationship Id="rId6" Type="http://schemas.openxmlformats.org/officeDocument/2006/relationships/image" Target="../media/image942.png"/><Relationship Id="rId7" Type="http://schemas.openxmlformats.org/officeDocument/2006/relationships/image" Target="../media/image943.png"/><Relationship Id="rId8" Type="http://schemas.openxmlformats.org/officeDocument/2006/relationships/image" Target="../media/image944.png"/><Relationship Id="rId9" Type="http://schemas.openxmlformats.org/officeDocument/2006/relationships/image" Target="../media/image945.png"/><Relationship Id="rId10" Type="http://schemas.openxmlformats.org/officeDocument/2006/relationships/image" Target="../media/image946.png"/><Relationship Id="rId11" Type="http://schemas.openxmlformats.org/officeDocument/2006/relationships/image" Target="../media/image947.png"/><Relationship Id="rId12" Type="http://schemas.openxmlformats.org/officeDocument/2006/relationships/image" Target="../media/image948.png"/><Relationship Id="rId13" Type="http://schemas.openxmlformats.org/officeDocument/2006/relationships/image" Target="../media/image949.png"/><Relationship Id="rId14" Type="http://schemas.openxmlformats.org/officeDocument/2006/relationships/image" Target="../media/image950.png"/><Relationship Id="rId15" Type="http://schemas.openxmlformats.org/officeDocument/2006/relationships/image" Target="../media/image951.png"/><Relationship Id="rId16" Type="http://schemas.openxmlformats.org/officeDocument/2006/relationships/image" Target="../media/image952.png"/><Relationship Id="rId17" Type="http://schemas.openxmlformats.org/officeDocument/2006/relationships/image" Target="../media/image953.png"/><Relationship Id="rId18" Type="http://schemas.openxmlformats.org/officeDocument/2006/relationships/image" Target="../media/image954.png"/><Relationship Id="rId19" Type="http://schemas.openxmlformats.org/officeDocument/2006/relationships/image" Target="../media/image955.png"/><Relationship Id="rId20" Type="http://schemas.openxmlformats.org/officeDocument/2006/relationships/image" Target="../media/image956.png"/><Relationship Id="rId21" Type="http://schemas.openxmlformats.org/officeDocument/2006/relationships/image" Target="../media/image957.png"/><Relationship Id="rId22" Type="http://schemas.openxmlformats.org/officeDocument/2006/relationships/image" Target="../media/image958.png"/><Relationship Id="rId23" Type="http://schemas.openxmlformats.org/officeDocument/2006/relationships/image" Target="../media/image959.png"/><Relationship Id="rId24" Type="http://schemas.openxmlformats.org/officeDocument/2006/relationships/image" Target="../media/image960.png"/><Relationship Id="rId25" Type="http://schemas.openxmlformats.org/officeDocument/2006/relationships/image" Target="../media/image961.png"/><Relationship Id="rId26" Type="http://schemas.openxmlformats.org/officeDocument/2006/relationships/image" Target="../media/image962.png"/><Relationship Id="rId27" Type="http://schemas.openxmlformats.org/officeDocument/2006/relationships/image" Target="../media/image963.png"/><Relationship Id="rId28" Type="http://schemas.openxmlformats.org/officeDocument/2006/relationships/image" Target="../media/image96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5.png"/><Relationship Id="rId3" Type="http://schemas.openxmlformats.org/officeDocument/2006/relationships/image" Target="../media/image966.png"/><Relationship Id="rId4" Type="http://schemas.openxmlformats.org/officeDocument/2006/relationships/image" Target="../media/image967.png"/><Relationship Id="rId5" Type="http://schemas.openxmlformats.org/officeDocument/2006/relationships/image" Target="../media/image968.png"/><Relationship Id="rId6" Type="http://schemas.openxmlformats.org/officeDocument/2006/relationships/image" Target="../media/image969.png"/><Relationship Id="rId7" Type="http://schemas.openxmlformats.org/officeDocument/2006/relationships/image" Target="../media/image970.png"/><Relationship Id="rId8" Type="http://schemas.openxmlformats.org/officeDocument/2006/relationships/image" Target="../media/image971.png"/><Relationship Id="rId9" Type="http://schemas.openxmlformats.org/officeDocument/2006/relationships/image" Target="../media/image972.png"/><Relationship Id="rId10" Type="http://schemas.openxmlformats.org/officeDocument/2006/relationships/image" Target="../media/image973.png"/><Relationship Id="rId11" Type="http://schemas.openxmlformats.org/officeDocument/2006/relationships/image" Target="../media/image974.png"/><Relationship Id="rId12" Type="http://schemas.openxmlformats.org/officeDocument/2006/relationships/image" Target="../media/image975.png"/><Relationship Id="rId13" Type="http://schemas.openxmlformats.org/officeDocument/2006/relationships/image" Target="../media/image976.png"/><Relationship Id="rId14" Type="http://schemas.openxmlformats.org/officeDocument/2006/relationships/image" Target="../media/image977.png"/><Relationship Id="rId15" Type="http://schemas.openxmlformats.org/officeDocument/2006/relationships/image" Target="../media/image978.png"/><Relationship Id="rId16" Type="http://schemas.openxmlformats.org/officeDocument/2006/relationships/image" Target="../media/image979.png"/><Relationship Id="rId17" Type="http://schemas.openxmlformats.org/officeDocument/2006/relationships/image" Target="../media/image980.png"/><Relationship Id="rId18" Type="http://schemas.openxmlformats.org/officeDocument/2006/relationships/image" Target="../media/image981.png"/><Relationship Id="rId19" Type="http://schemas.openxmlformats.org/officeDocument/2006/relationships/image" Target="../media/image982.png"/><Relationship Id="rId20" Type="http://schemas.openxmlformats.org/officeDocument/2006/relationships/image" Target="../media/image983.png"/><Relationship Id="rId21" Type="http://schemas.openxmlformats.org/officeDocument/2006/relationships/image" Target="../media/image984.png"/><Relationship Id="rId22" Type="http://schemas.openxmlformats.org/officeDocument/2006/relationships/image" Target="../media/image985.png"/><Relationship Id="rId23" Type="http://schemas.openxmlformats.org/officeDocument/2006/relationships/image" Target="../media/image986.png"/><Relationship Id="rId24" Type="http://schemas.openxmlformats.org/officeDocument/2006/relationships/image" Target="../media/image987.png"/><Relationship Id="rId25" Type="http://schemas.openxmlformats.org/officeDocument/2006/relationships/image" Target="../media/image988.png"/><Relationship Id="rId26" Type="http://schemas.openxmlformats.org/officeDocument/2006/relationships/image" Target="../media/image989.png"/><Relationship Id="rId27" Type="http://schemas.openxmlformats.org/officeDocument/2006/relationships/image" Target="../media/image990.png"/><Relationship Id="rId28" Type="http://schemas.openxmlformats.org/officeDocument/2006/relationships/image" Target="../media/image991.png"/><Relationship Id="rId29" Type="http://schemas.openxmlformats.org/officeDocument/2006/relationships/image" Target="../media/image992.png"/><Relationship Id="rId30" Type="http://schemas.openxmlformats.org/officeDocument/2006/relationships/image" Target="../media/image993.png"/><Relationship Id="rId31" Type="http://schemas.openxmlformats.org/officeDocument/2006/relationships/image" Target="../media/image994.png"/><Relationship Id="rId32" Type="http://schemas.openxmlformats.org/officeDocument/2006/relationships/image" Target="../media/image995.png"/><Relationship Id="rId33" Type="http://schemas.openxmlformats.org/officeDocument/2006/relationships/image" Target="../media/image996.png"/><Relationship Id="rId34" Type="http://schemas.openxmlformats.org/officeDocument/2006/relationships/image" Target="../media/image997.png"/><Relationship Id="rId35" Type="http://schemas.openxmlformats.org/officeDocument/2006/relationships/image" Target="../media/image998.png"/><Relationship Id="rId36" Type="http://schemas.openxmlformats.org/officeDocument/2006/relationships/image" Target="../media/image999.png"/><Relationship Id="rId37" Type="http://schemas.openxmlformats.org/officeDocument/2006/relationships/image" Target="../media/image100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1.png"/><Relationship Id="rId3" Type="http://schemas.openxmlformats.org/officeDocument/2006/relationships/image" Target="../media/image1002.png"/><Relationship Id="rId4" Type="http://schemas.openxmlformats.org/officeDocument/2006/relationships/image" Target="../media/image1003.png"/><Relationship Id="rId5" Type="http://schemas.openxmlformats.org/officeDocument/2006/relationships/image" Target="../media/image1004.png"/><Relationship Id="rId6" Type="http://schemas.openxmlformats.org/officeDocument/2006/relationships/image" Target="../media/image1005.png"/><Relationship Id="rId7" Type="http://schemas.openxmlformats.org/officeDocument/2006/relationships/image" Target="../media/image1006.png"/><Relationship Id="rId8" Type="http://schemas.openxmlformats.org/officeDocument/2006/relationships/image" Target="../media/image1007.png"/><Relationship Id="rId9" Type="http://schemas.openxmlformats.org/officeDocument/2006/relationships/image" Target="../media/image1008.png"/><Relationship Id="rId10" Type="http://schemas.openxmlformats.org/officeDocument/2006/relationships/image" Target="../media/image1009.png"/><Relationship Id="rId11" Type="http://schemas.openxmlformats.org/officeDocument/2006/relationships/image" Target="../media/image1010.png"/><Relationship Id="rId12" Type="http://schemas.openxmlformats.org/officeDocument/2006/relationships/image" Target="../media/image1011.png"/><Relationship Id="rId13" Type="http://schemas.openxmlformats.org/officeDocument/2006/relationships/image" Target="../media/image1012.png"/><Relationship Id="rId14" Type="http://schemas.openxmlformats.org/officeDocument/2006/relationships/image" Target="../media/image1013.png"/><Relationship Id="rId15" Type="http://schemas.openxmlformats.org/officeDocument/2006/relationships/image" Target="../media/image1014.png"/><Relationship Id="rId16" Type="http://schemas.openxmlformats.org/officeDocument/2006/relationships/image" Target="../media/image1015.png"/><Relationship Id="rId17" Type="http://schemas.openxmlformats.org/officeDocument/2006/relationships/image" Target="../media/image1016.png"/><Relationship Id="rId18" Type="http://schemas.openxmlformats.org/officeDocument/2006/relationships/image" Target="../media/image1017.png"/><Relationship Id="rId19" Type="http://schemas.openxmlformats.org/officeDocument/2006/relationships/image" Target="../media/image1018.png"/><Relationship Id="rId20" Type="http://schemas.openxmlformats.org/officeDocument/2006/relationships/image" Target="../media/image1019.png"/><Relationship Id="rId21" Type="http://schemas.openxmlformats.org/officeDocument/2006/relationships/image" Target="../media/image1020.png"/><Relationship Id="rId22" Type="http://schemas.openxmlformats.org/officeDocument/2006/relationships/image" Target="../media/image1021.png"/><Relationship Id="rId23" Type="http://schemas.openxmlformats.org/officeDocument/2006/relationships/image" Target="../media/image1022.png"/><Relationship Id="rId24" Type="http://schemas.openxmlformats.org/officeDocument/2006/relationships/image" Target="../media/image1023.png"/><Relationship Id="rId25" Type="http://schemas.openxmlformats.org/officeDocument/2006/relationships/image" Target="../media/image1024.png"/><Relationship Id="rId26" Type="http://schemas.openxmlformats.org/officeDocument/2006/relationships/image" Target="../media/image1025.png"/><Relationship Id="rId27" Type="http://schemas.openxmlformats.org/officeDocument/2006/relationships/image" Target="../media/image1026.png"/><Relationship Id="rId28" Type="http://schemas.openxmlformats.org/officeDocument/2006/relationships/image" Target="../media/image102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8.png"/><Relationship Id="rId3" Type="http://schemas.openxmlformats.org/officeDocument/2006/relationships/image" Target="../media/image1029.png"/><Relationship Id="rId4" Type="http://schemas.openxmlformats.org/officeDocument/2006/relationships/image" Target="../media/image1030.png"/><Relationship Id="rId5" Type="http://schemas.openxmlformats.org/officeDocument/2006/relationships/image" Target="../media/image1031.png"/><Relationship Id="rId6" Type="http://schemas.openxmlformats.org/officeDocument/2006/relationships/image" Target="../media/image1032.png"/><Relationship Id="rId7" Type="http://schemas.openxmlformats.org/officeDocument/2006/relationships/image" Target="../media/image1033.png"/><Relationship Id="rId8" Type="http://schemas.openxmlformats.org/officeDocument/2006/relationships/image" Target="../media/image1034.png"/><Relationship Id="rId9" Type="http://schemas.openxmlformats.org/officeDocument/2006/relationships/image" Target="../media/image1035.png"/><Relationship Id="rId10" Type="http://schemas.openxmlformats.org/officeDocument/2006/relationships/image" Target="../media/image1036.png"/><Relationship Id="rId11" Type="http://schemas.openxmlformats.org/officeDocument/2006/relationships/image" Target="../media/image1037.png"/><Relationship Id="rId12" Type="http://schemas.openxmlformats.org/officeDocument/2006/relationships/image" Target="../media/image1038.png"/><Relationship Id="rId13" Type="http://schemas.openxmlformats.org/officeDocument/2006/relationships/image" Target="../media/image1039.png"/><Relationship Id="rId14" Type="http://schemas.openxmlformats.org/officeDocument/2006/relationships/image" Target="../media/image1040.png"/><Relationship Id="rId15" Type="http://schemas.openxmlformats.org/officeDocument/2006/relationships/image" Target="../media/image1041.png"/><Relationship Id="rId16" Type="http://schemas.openxmlformats.org/officeDocument/2006/relationships/image" Target="../media/image1042.png"/><Relationship Id="rId17" Type="http://schemas.openxmlformats.org/officeDocument/2006/relationships/image" Target="../media/image1043.png"/><Relationship Id="rId18" Type="http://schemas.openxmlformats.org/officeDocument/2006/relationships/image" Target="../media/image1044.png"/><Relationship Id="rId19" Type="http://schemas.openxmlformats.org/officeDocument/2006/relationships/image" Target="../media/image1045.png"/><Relationship Id="rId20" Type="http://schemas.openxmlformats.org/officeDocument/2006/relationships/image" Target="../media/image1046.png"/><Relationship Id="rId21" Type="http://schemas.openxmlformats.org/officeDocument/2006/relationships/image" Target="../media/image1047.png"/><Relationship Id="rId22" Type="http://schemas.openxmlformats.org/officeDocument/2006/relationships/image" Target="../media/image1048.png"/><Relationship Id="rId23" Type="http://schemas.openxmlformats.org/officeDocument/2006/relationships/image" Target="../media/image1049.png"/><Relationship Id="rId24" Type="http://schemas.openxmlformats.org/officeDocument/2006/relationships/image" Target="../media/image1050.png"/><Relationship Id="rId25" Type="http://schemas.openxmlformats.org/officeDocument/2006/relationships/image" Target="../media/image1051.png"/><Relationship Id="rId26" Type="http://schemas.openxmlformats.org/officeDocument/2006/relationships/image" Target="../media/image1052.png"/><Relationship Id="rId27" Type="http://schemas.openxmlformats.org/officeDocument/2006/relationships/image" Target="../media/image1053.png"/><Relationship Id="rId28" Type="http://schemas.openxmlformats.org/officeDocument/2006/relationships/image" Target="../media/image1054.png"/><Relationship Id="rId29" Type="http://schemas.openxmlformats.org/officeDocument/2006/relationships/image" Target="../media/image105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6.png"/><Relationship Id="rId3" Type="http://schemas.openxmlformats.org/officeDocument/2006/relationships/image" Target="../media/image1057.png"/><Relationship Id="rId4" Type="http://schemas.openxmlformats.org/officeDocument/2006/relationships/image" Target="../media/image1058.png"/><Relationship Id="rId5" Type="http://schemas.openxmlformats.org/officeDocument/2006/relationships/image" Target="../media/image1059.png"/><Relationship Id="rId6" Type="http://schemas.openxmlformats.org/officeDocument/2006/relationships/image" Target="../media/image1060.png"/><Relationship Id="rId7" Type="http://schemas.openxmlformats.org/officeDocument/2006/relationships/image" Target="../media/image1061.png"/><Relationship Id="rId8" Type="http://schemas.openxmlformats.org/officeDocument/2006/relationships/image" Target="../media/image1062.png"/><Relationship Id="rId9" Type="http://schemas.openxmlformats.org/officeDocument/2006/relationships/image" Target="../media/image1063.png"/><Relationship Id="rId10" Type="http://schemas.openxmlformats.org/officeDocument/2006/relationships/image" Target="../media/image1064.png"/><Relationship Id="rId11" Type="http://schemas.openxmlformats.org/officeDocument/2006/relationships/image" Target="../media/image1065.png"/><Relationship Id="rId12" Type="http://schemas.openxmlformats.org/officeDocument/2006/relationships/image" Target="../media/image1066.png"/><Relationship Id="rId13" Type="http://schemas.openxmlformats.org/officeDocument/2006/relationships/image" Target="../media/image1067.png"/><Relationship Id="rId14" Type="http://schemas.openxmlformats.org/officeDocument/2006/relationships/image" Target="../media/image1068.png"/><Relationship Id="rId15" Type="http://schemas.openxmlformats.org/officeDocument/2006/relationships/image" Target="../media/image1069.png"/><Relationship Id="rId16" Type="http://schemas.openxmlformats.org/officeDocument/2006/relationships/image" Target="../media/image1070.png"/><Relationship Id="rId17" Type="http://schemas.openxmlformats.org/officeDocument/2006/relationships/image" Target="../media/image1071.png"/><Relationship Id="rId18" Type="http://schemas.openxmlformats.org/officeDocument/2006/relationships/image" Target="../media/image1072.png"/><Relationship Id="rId19" Type="http://schemas.openxmlformats.org/officeDocument/2006/relationships/image" Target="../media/image1073.png"/><Relationship Id="rId20" Type="http://schemas.openxmlformats.org/officeDocument/2006/relationships/image" Target="../media/image1074.png"/><Relationship Id="rId21" Type="http://schemas.openxmlformats.org/officeDocument/2006/relationships/image" Target="../media/image107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6.png"/><Relationship Id="rId3" Type="http://schemas.openxmlformats.org/officeDocument/2006/relationships/image" Target="../media/image1077.png"/><Relationship Id="rId4" Type="http://schemas.openxmlformats.org/officeDocument/2006/relationships/image" Target="../media/image1078.png"/><Relationship Id="rId5" Type="http://schemas.openxmlformats.org/officeDocument/2006/relationships/image" Target="../media/image1079.png"/><Relationship Id="rId6" Type="http://schemas.openxmlformats.org/officeDocument/2006/relationships/image" Target="../media/image1080.png"/><Relationship Id="rId7" Type="http://schemas.openxmlformats.org/officeDocument/2006/relationships/image" Target="../media/image1081.png"/><Relationship Id="rId8" Type="http://schemas.openxmlformats.org/officeDocument/2006/relationships/image" Target="../media/image1082.png"/><Relationship Id="rId9" Type="http://schemas.openxmlformats.org/officeDocument/2006/relationships/image" Target="../media/image1083.png"/><Relationship Id="rId10" Type="http://schemas.openxmlformats.org/officeDocument/2006/relationships/image" Target="../media/image1084.png"/><Relationship Id="rId11" Type="http://schemas.openxmlformats.org/officeDocument/2006/relationships/image" Target="../media/image1085.png"/><Relationship Id="rId12" Type="http://schemas.openxmlformats.org/officeDocument/2006/relationships/image" Target="../media/image1086.png"/><Relationship Id="rId13" Type="http://schemas.openxmlformats.org/officeDocument/2006/relationships/image" Target="../media/image1087.png"/><Relationship Id="rId14" Type="http://schemas.openxmlformats.org/officeDocument/2006/relationships/image" Target="../media/image108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9.png"/><Relationship Id="rId3" Type="http://schemas.openxmlformats.org/officeDocument/2006/relationships/image" Target="../media/image1090.png"/><Relationship Id="rId4" Type="http://schemas.openxmlformats.org/officeDocument/2006/relationships/image" Target="../media/image1091.png"/><Relationship Id="rId5" Type="http://schemas.openxmlformats.org/officeDocument/2006/relationships/image" Target="../media/image1092.png"/><Relationship Id="rId6" Type="http://schemas.openxmlformats.org/officeDocument/2006/relationships/image" Target="../media/image1093.png"/><Relationship Id="rId7" Type="http://schemas.openxmlformats.org/officeDocument/2006/relationships/image" Target="../media/image1094.png"/><Relationship Id="rId8" Type="http://schemas.openxmlformats.org/officeDocument/2006/relationships/image" Target="../media/image1095.png"/><Relationship Id="rId9" Type="http://schemas.openxmlformats.org/officeDocument/2006/relationships/image" Target="../media/image1096.png"/><Relationship Id="rId10" Type="http://schemas.openxmlformats.org/officeDocument/2006/relationships/image" Target="../media/image1097.png"/><Relationship Id="rId11" Type="http://schemas.openxmlformats.org/officeDocument/2006/relationships/image" Target="../media/image1098.png"/><Relationship Id="rId12" Type="http://schemas.openxmlformats.org/officeDocument/2006/relationships/image" Target="../media/image1099.png"/><Relationship Id="rId13" Type="http://schemas.openxmlformats.org/officeDocument/2006/relationships/image" Target="../media/image1100.png"/><Relationship Id="rId14" Type="http://schemas.openxmlformats.org/officeDocument/2006/relationships/image" Target="../media/image1101.png"/><Relationship Id="rId15" Type="http://schemas.openxmlformats.org/officeDocument/2006/relationships/image" Target="../media/image1102.png"/><Relationship Id="rId16" Type="http://schemas.openxmlformats.org/officeDocument/2006/relationships/image" Target="../media/image1103.png"/><Relationship Id="rId17" Type="http://schemas.openxmlformats.org/officeDocument/2006/relationships/image" Target="../media/image1104.png"/><Relationship Id="rId18" Type="http://schemas.openxmlformats.org/officeDocument/2006/relationships/image" Target="../media/image1105.png"/><Relationship Id="rId19" Type="http://schemas.openxmlformats.org/officeDocument/2006/relationships/image" Target="../media/image1106.png"/><Relationship Id="rId20" Type="http://schemas.openxmlformats.org/officeDocument/2006/relationships/image" Target="../media/image1107.png"/><Relationship Id="rId21" Type="http://schemas.openxmlformats.org/officeDocument/2006/relationships/image" Target="../media/image1108.png"/><Relationship Id="rId22" Type="http://schemas.openxmlformats.org/officeDocument/2006/relationships/image" Target="../media/image1109.png"/><Relationship Id="rId23" Type="http://schemas.openxmlformats.org/officeDocument/2006/relationships/image" Target="../media/image1110.png"/><Relationship Id="rId24" Type="http://schemas.openxmlformats.org/officeDocument/2006/relationships/image" Target="../media/image1111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2.png"/><Relationship Id="rId3" Type="http://schemas.openxmlformats.org/officeDocument/2006/relationships/image" Target="../media/image1113.png"/><Relationship Id="rId4" Type="http://schemas.openxmlformats.org/officeDocument/2006/relationships/image" Target="../media/image1114.png"/><Relationship Id="rId5" Type="http://schemas.openxmlformats.org/officeDocument/2006/relationships/image" Target="../media/image1115.png"/><Relationship Id="rId6" Type="http://schemas.openxmlformats.org/officeDocument/2006/relationships/image" Target="../media/image1116.png"/><Relationship Id="rId7" Type="http://schemas.openxmlformats.org/officeDocument/2006/relationships/image" Target="../media/image1117.png"/><Relationship Id="rId8" Type="http://schemas.openxmlformats.org/officeDocument/2006/relationships/image" Target="../media/image1118.png"/><Relationship Id="rId9" Type="http://schemas.openxmlformats.org/officeDocument/2006/relationships/image" Target="../media/image1119.png"/><Relationship Id="rId10" Type="http://schemas.openxmlformats.org/officeDocument/2006/relationships/image" Target="../media/image1120.png"/><Relationship Id="rId11" Type="http://schemas.openxmlformats.org/officeDocument/2006/relationships/image" Target="../media/image1121.png"/><Relationship Id="rId12" Type="http://schemas.openxmlformats.org/officeDocument/2006/relationships/image" Target="../media/image1122.png"/><Relationship Id="rId13" Type="http://schemas.openxmlformats.org/officeDocument/2006/relationships/image" Target="../media/image1123.png"/><Relationship Id="rId14" Type="http://schemas.openxmlformats.org/officeDocument/2006/relationships/image" Target="../media/image1124.png"/><Relationship Id="rId15" Type="http://schemas.openxmlformats.org/officeDocument/2006/relationships/image" Target="../media/image1125.png"/><Relationship Id="rId16" Type="http://schemas.openxmlformats.org/officeDocument/2006/relationships/image" Target="../media/image1126.png"/><Relationship Id="rId17" Type="http://schemas.openxmlformats.org/officeDocument/2006/relationships/image" Target="../media/image1127.png"/><Relationship Id="rId18" Type="http://schemas.openxmlformats.org/officeDocument/2006/relationships/image" Target="../media/image1128.png"/><Relationship Id="rId19" Type="http://schemas.openxmlformats.org/officeDocument/2006/relationships/image" Target="../media/image1129.png"/><Relationship Id="rId20" Type="http://schemas.openxmlformats.org/officeDocument/2006/relationships/image" Target="../media/image1130.png"/><Relationship Id="rId21" Type="http://schemas.openxmlformats.org/officeDocument/2006/relationships/image" Target="../media/image1131.png"/><Relationship Id="rId22" Type="http://schemas.openxmlformats.org/officeDocument/2006/relationships/image" Target="../media/image1132.png"/><Relationship Id="rId23" Type="http://schemas.openxmlformats.org/officeDocument/2006/relationships/image" Target="../media/image1133.png"/><Relationship Id="rId24" Type="http://schemas.openxmlformats.org/officeDocument/2006/relationships/image" Target="../media/image1134.png"/><Relationship Id="rId25" Type="http://schemas.openxmlformats.org/officeDocument/2006/relationships/image" Target="../media/image1135.png"/><Relationship Id="rId26" Type="http://schemas.openxmlformats.org/officeDocument/2006/relationships/image" Target="../media/image1136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7.png"/><Relationship Id="rId3" Type="http://schemas.openxmlformats.org/officeDocument/2006/relationships/image" Target="../media/image1138.png"/><Relationship Id="rId4" Type="http://schemas.openxmlformats.org/officeDocument/2006/relationships/image" Target="../media/image1139.png"/><Relationship Id="rId5" Type="http://schemas.openxmlformats.org/officeDocument/2006/relationships/image" Target="../media/image1140.png"/><Relationship Id="rId6" Type="http://schemas.openxmlformats.org/officeDocument/2006/relationships/image" Target="../media/image1141.png"/><Relationship Id="rId7" Type="http://schemas.openxmlformats.org/officeDocument/2006/relationships/image" Target="../media/image1142.png"/><Relationship Id="rId8" Type="http://schemas.openxmlformats.org/officeDocument/2006/relationships/image" Target="../media/image1143.png"/><Relationship Id="rId9" Type="http://schemas.openxmlformats.org/officeDocument/2006/relationships/image" Target="../media/image1144.png"/><Relationship Id="rId10" Type="http://schemas.openxmlformats.org/officeDocument/2006/relationships/image" Target="../media/image1145.png"/><Relationship Id="rId11" Type="http://schemas.openxmlformats.org/officeDocument/2006/relationships/image" Target="../media/image1146.png"/><Relationship Id="rId12" Type="http://schemas.openxmlformats.org/officeDocument/2006/relationships/image" Target="../media/image1147.png"/><Relationship Id="rId13" Type="http://schemas.openxmlformats.org/officeDocument/2006/relationships/image" Target="../media/image1148.png"/><Relationship Id="rId14" Type="http://schemas.openxmlformats.org/officeDocument/2006/relationships/image" Target="../media/image1149.png"/><Relationship Id="rId15" Type="http://schemas.openxmlformats.org/officeDocument/2006/relationships/image" Target="../media/image1150.png"/><Relationship Id="rId16" Type="http://schemas.openxmlformats.org/officeDocument/2006/relationships/image" Target="../media/image1151.png"/><Relationship Id="rId17" Type="http://schemas.openxmlformats.org/officeDocument/2006/relationships/image" Target="../media/image1152.png"/><Relationship Id="rId18" Type="http://schemas.openxmlformats.org/officeDocument/2006/relationships/image" Target="../media/image1153.png"/><Relationship Id="rId19" Type="http://schemas.openxmlformats.org/officeDocument/2006/relationships/image" Target="../media/image1154.png"/><Relationship Id="rId20" Type="http://schemas.openxmlformats.org/officeDocument/2006/relationships/image" Target="../media/image1155.png"/><Relationship Id="rId21" Type="http://schemas.openxmlformats.org/officeDocument/2006/relationships/image" Target="../media/image115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78.png"/><Relationship Id="rId17" Type="http://schemas.openxmlformats.org/officeDocument/2006/relationships/image" Target="../media/image79.png"/><Relationship Id="rId18" Type="http://schemas.openxmlformats.org/officeDocument/2006/relationships/image" Target="../media/image80.png"/><Relationship Id="rId19" Type="http://schemas.openxmlformats.org/officeDocument/2006/relationships/image" Target="../media/image81.png"/><Relationship Id="rId20" Type="http://schemas.openxmlformats.org/officeDocument/2006/relationships/image" Target="../media/image82.png"/><Relationship Id="rId21" Type="http://schemas.openxmlformats.org/officeDocument/2006/relationships/image" Target="../media/image83.png"/><Relationship Id="rId22" Type="http://schemas.openxmlformats.org/officeDocument/2006/relationships/image" Target="../media/image84.png"/><Relationship Id="rId23" Type="http://schemas.openxmlformats.org/officeDocument/2006/relationships/image" Target="../media/image85.png"/><Relationship Id="rId24" Type="http://schemas.openxmlformats.org/officeDocument/2006/relationships/image" Target="../media/image86.png"/><Relationship Id="rId25" Type="http://schemas.openxmlformats.org/officeDocument/2006/relationships/image" Target="../media/image87.png"/><Relationship Id="rId26" Type="http://schemas.openxmlformats.org/officeDocument/2006/relationships/image" Target="../media/image88.png"/><Relationship Id="rId27" Type="http://schemas.openxmlformats.org/officeDocument/2006/relationships/image" Target="../media/image8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Relationship Id="rId17" Type="http://schemas.openxmlformats.org/officeDocument/2006/relationships/image" Target="../media/image119.png"/><Relationship Id="rId18" Type="http://schemas.openxmlformats.org/officeDocument/2006/relationships/image" Target="../media/image120.png"/><Relationship Id="rId19" Type="http://schemas.openxmlformats.org/officeDocument/2006/relationships/image" Target="../media/image121.png"/><Relationship Id="rId20" Type="http://schemas.openxmlformats.org/officeDocument/2006/relationships/image" Target="../media/image122.png"/><Relationship Id="rId21" Type="http://schemas.openxmlformats.org/officeDocument/2006/relationships/image" Target="../media/image123.png"/><Relationship Id="rId22" Type="http://schemas.openxmlformats.org/officeDocument/2006/relationships/image" Target="../media/image124.png"/><Relationship Id="rId23" Type="http://schemas.openxmlformats.org/officeDocument/2006/relationships/image" Target="../media/image125.png"/><Relationship Id="rId24" Type="http://schemas.openxmlformats.org/officeDocument/2006/relationships/image" Target="../media/image126.png"/><Relationship Id="rId25" Type="http://schemas.openxmlformats.org/officeDocument/2006/relationships/image" Target="../media/image127.png"/><Relationship Id="rId26" Type="http://schemas.openxmlformats.org/officeDocument/2006/relationships/image" Target="../media/image128.png"/><Relationship Id="rId27" Type="http://schemas.openxmlformats.org/officeDocument/2006/relationships/image" Target="../media/image129.png"/><Relationship Id="rId28" Type="http://schemas.openxmlformats.org/officeDocument/2006/relationships/image" Target="../media/image130.png"/><Relationship Id="rId29" Type="http://schemas.openxmlformats.org/officeDocument/2006/relationships/image" Target="../media/image131.png"/><Relationship Id="rId30" Type="http://schemas.openxmlformats.org/officeDocument/2006/relationships/image" Target="../media/image132.png"/><Relationship Id="rId31" Type="http://schemas.openxmlformats.org/officeDocument/2006/relationships/image" Target="../media/image133.png"/><Relationship Id="rId32" Type="http://schemas.openxmlformats.org/officeDocument/2006/relationships/image" Target="../media/image134.png"/><Relationship Id="rId33" Type="http://schemas.openxmlformats.org/officeDocument/2006/relationships/image" Target="../media/image135.png"/><Relationship Id="rId34" Type="http://schemas.openxmlformats.org/officeDocument/2006/relationships/image" Target="../media/image136.png"/><Relationship Id="rId35" Type="http://schemas.openxmlformats.org/officeDocument/2006/relationships/image" Target="../media/image137.png"/><Relationship Id="rId36" Type="http://schemas.openxmlformats.org/officeDocument/2006/relationships/image" Target="../media/image138.png"/><Relationship Id="rId37" Type="http://schemas.openxmlformats.org/officeDocument/2006/relationships/image" Target="../media/image139.png"/><Relationship Id="rId38" Type="http://schemas.openxmlformats.org/officeDocument/2006/relationships/image" Target="../media/image140.png"/><Relationship Id="rId39" Type="http://schemas.openxmlformats.org/officeDocument/2006/relationships/image" Target="../media/image141.png"/><Relationship Id="rId40" Type="http://schemas.openxmlformats.org/officeDocument/2006/relationships/image" Target="../media/image142.png"/><Relationship Id="rId41" Type="http://schemas.openxmlformats.org/officeDocument/2006/relationships/image" Target="../media/image143.png"/><Relationship Id="rId42" Type="http://schemas.openxmlformats.org/officeDocument/2006/relationships/image" Target="../media/image144.png"/><Relationship Id="rId43" Type="http://schemas.openxmlformats.org/officeDocument/2006/relationships/image" Target="../media/image145.png"/><Relationship Id="rId44" Type="http://schemas.openxmlformats.org/officeDocument/2006/relationships/image" Target="../media/image146.png"/><Relationship Id="rId45" Type="http://schemas.openxmlformats.org/officeDocument/2006/relationships/image" Target="../media/image147.png"/><Relationship Id="rId46" Type="http://schemas.openxmlformats.org/officeDocument/2006/relationships/image" Target="../media/image148.png"/><Relationship Id="rId47" Type="http://schemas.openxmlformats.org/officeDocument/2006/relationships/image" Target="../media/image14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image" Target="../media/image163.png"/><Relationship Id="rId16" Type="http://schemas.openxmlformats.org/officeDocument/2006/relationships/image" Target="../media/image164.png"/><Relationship Id="rId17" Type="http://schemas.openxmlformats.org/officeDocument/2006/relationships/image" Target="../media/image165.png"/><Relationship Id="rId18" Type="http://schemas.openxmlformats.org/officeDocument/2006/relationships/image" Target="../media/image166.png"/><Relationship Id="rId19" Type="http://schemas.openxmlformats.org/officeDocument/2006/relationships/image" Target="../media/image167.png"/><Relationship Id="rId20" Type="http://schemas.openxmlformats.org/officeDocument/2006/relationships/image" Target="../media/image168.png"/><Relationship Id="rId21" Type="http://schemas.openxmlformats.org/officeDocument/2006/relationships/image" Target="../media/image169.png"/><Relationship Id="rId22" Type="http://schemas.openxmlformats.org/officeDocument/2006/relationships/image" Target="../media/image170.png"/><Relationship Id="rId23" Type="http://schemas.openxmlformats.org/officeDocument/2006/relationships/image" Target="../media/image171.png"/><Relationship Id="rId24" Type="http://schemas.openxmlformats.org/officeDocument/2006/relationships/image" Target="../media/image172.png"/><Relationship Id="rId25" Type="http://schemas.openxmlformats.org/officeDocument/2006/relationships/image" Target="../media/image173.png"/><Relationship Id="rId26" Type="http://schemas.openxmlformats.org/officeDocument/2006/relationships/image" Target="../media/image174.png"/><Relationship Id="rId27" Type="http://schemas.openxmlformats.org/officeDocument/2006/relationships/image" Target="../media/image175.png"/><Relationship Id="rId28" Type="http://schemas.openxmlformats.org/officeDocument/2006/relationships/image" Target="../media/image176.png"/><Relationship Id="rId29" Type="http://schemas.openxmlformats.org/officeDocument/2006/relationships/image" Target="../media/image177.png"/><Relationship Id="rId30" Type="http://schemas.openxmlformats.org/officeDocument/2006/relationships/image" Target="../media/image178.png"/><Relationship Id="rId31" Type="http://schemas.openxmlformats.org/officeDocument/2006/relationships/image" Target="../media/image179.png"/><Relationship Id="rId32" Type="http://schemas.openxmlformats.org/officeDocument/2006/relationships/image" Target="../media/image180.png"/><Relationship Id="rId33" Type="http://schemas.openxmlformats.org/officeDocument/2006/relationships/image" Target="../media/image181.png"/><Relationship Id="rId34" Type="http://schemas.openxmlformats.org/officeDocument/2006/relationships/image" Target="../media/image182.png"/><Relationship Id="rId35" Type="http://schemas.openxmlformats.org/officeDocument/2006/relationships/image" Target="../media/image183.png"/><Relationship Id="rId36" Type="http://schemas.openxmlformats.org/officeDocument/2006/relationships/image" Target="../media/image184.png"/><Relationship Id="rId37" Type="http://schemas.openxmlformats.org/officeDocument/2006/relationships/image" Target="../media/image185.png"/><Relationship Id="rId38" Type="http://schemas.openxmlformats.org/officeDocument/2006/relationships/image" Target="../media/image186.png"/><Relationship Id="rId39" Type="http://schemas.openxmlformats.org/officeDocument/2006/relationships/image" Target="../media/image187.png"/><Relationship Id="rId40" Type="http://schemas.openxmlformats.org/officeDocument/2006/relationships/image" Target="../media/image188.png"/><Relationship Id="rId41" Type="http://schemas.openxmlformats.org/officeDocument/2006/relationships/image" Target="../media/image189.png"/><Relationship Id="rId42" Type="http://schemas.openxmlformats.org/officeDocument/2006/relationships/image" Target="../media/image190.png"/><Relationship Id="rId43" Type="http://schemas.openxmlformats.org/officeDocument/2006/relationships/image" Target="../media/image191.png"/><Relationship Id="rId44" Type="http://schemas.openxmlformats.org/officeDocument/2006/relationships/image" Target="../media/image192.png"/><Relationship Id="rId45" Type="http://schemas.openxmlformats.org/officeDocument/2006/relationships/image" Target="../media/image193.png"/><Relationship Id="rId46" Type="http://schemas.openxmlformats.org/officeDocument/2006/relationships/image" Target="../media/image194.png"/><Relationship Id="rId47" Type="http://schemas.openxmlformats.org/officeDocument/2006/relationships/image" Target="../media/image195.png"/><Relationship Id="rId48" Type="http://schemas.openxmlformats.org/officeDocument/2006/relationships/image" Target="../media/image196.png"/><Relationship Id="rId49" Type="http://schemas.openxmlformats.org/officeDocument/2006/relationships/image" Target="../media/image197.png"/><Relationship Id="rId50" Type="http://schemas.openxmlformats.org/officeDocument/2006/relationships/image" Target="../media/image198.png"/><Relationship Id="rId51" Type="http://schemas.openxmlformats.org/officeDocument/2006/relationships/image" Target="../media/image199.png"/><Relationship Id="rId52" Type="http://schemas.openxmlformats.org/officeDocument/2006/relationships/image" Target="../media/image200.png"/><Relationship Id="rId53" Type="http://schemas.openxmlformats.org/officeDocument/2006/relationships/image" Target="../media/image201.png"/><Relationship Id="rId54" Type="http://schemas.openxmlformats.org/officeDocument/2006/relationships/image" Target="../media/image202.png"/><Relationship Id="rId55" Type="http://schemas.openxmlformats.org/officeDocument/2006/relationships/image" Target="../media/image203.png"/><Relationship Id="rId56" Type="http://schemas.openxmlformats.org/officeDocument/2006/relationships/image" Target="../media/image204.png"/><Relationship Id="rId57" Type="http://schemas.openxmlformats.org/officeDocument/2006/relationships/image" Target="../media/image205.png"/><Relationship Id="rId58" Type="http://schemas.openxmlformats.org/officeDocument/2006/relationships/image" Target="../media/image206.png"/><Relationship Id="rId59" Type="http://schemas.openxmlformats.org/officeDocument/2006/relationships/image" Target="../media/image207.png"/><Relationship Id="rId60" Type="http://schemas.openxmlformats.org/officeDocument/2006/relationships/image" Target="../media/image208.png"/><Relationship Id="rId61" Type="http://schemas.openxmlformats.org/officeDocument/2006/relationships/image" Target="../media/image209.png"/><Relationship Id="rId62" Type="http://schemas.openxmlformats.org/officeDocument/2006/relationships/image" Target="../media/image210.png"/><Relationship Id="rId63" Type="http://schemas.openxmlformats.org/officeDocument/2006/relationships/image" Target="../media/image211.png"/><Relationship Id="rId64" Type="http://schemas.openxmlformats.org/officeDocument/2006/relationships/image" Target="../media/image212.png"/><Relationship Id="rId65" Type="http://schemas.openxmlformats.org/officeDocument/2006/relationships/image" Target="../media/image213.png"/><Relationship Id="rId66" Type="http://schemas.openxmlformats.org/officeDocument/2006/relationships/image" Target="../media/image214.png"/><Relationship Id="rId67" Type="http://schemas.openxmlformats.org/officeDocument/2006/relationships/image" Target="../media/image215.png"/><Relationship Id="rId68" Type="http://schemas.openxmlformats.org/officeDocument/2006/relationships/image" Target="../media/image216.png"/><Relationship Id="rId69" Type="http://schemas.openxmlformats.org/officeDocument/2006/relationships/image" Target="../media/image217.png"/><Relationship Id="rId70" Type="http://schemas.openxmlformats.org/officeDocument/2006/relationships/image" Target="../media/image218.png"/><Relationship Id="rId71" Type="http://schemas.openxmlformats.org/officeDocument/2006/relationships/image" Target="../media/image219.png"/><Relationship Id="rId72" Type="http://schemas.openxmlformats.org/officeDocument/2006/relationships/image" Target="../media/image220.png"/><Relationship Id="rId73" Type="http://schemas.openxmlformats.org/officeDocument/2006/relationships/image" Target="../media/image221.png"/><Relationship Id="rId74" Type="http://schemas.openxmlformats.org/officeDocument/2006/relationships/image" Target="../media/image222.png"/><Relationship Id="rId75" Type="http://schemas.openxmlformats.org/officeDocument/2006/relationships/image" Target="../media/image223.png"/><Relationship Id="rId76" Type="http://schemas.openxmlformats.org/officeDocument/2006/relationships/image" Target="../media/image224.png"/><Relationship Id="rId77" Type="http://schemas.openxmlformats.org/officeDocument/2006/relationships/image" Target="../media/image225.png"/><Relationship Id="rId78" Type="http://schemas.openxmlformats.org/officeDocument/2006/relationships/image" Target="../media/image226.png"/><Relationship Id="rId79" Type="http://schemas.openxmlformats.org/officeDocument/2006/relationships/image" Target="../media/image227.png"/><Relationship Id="rId80" Type="http://schemas.openxmlformats.org/officeDocument/2006/relationships/image" Target="../media/image228.png"/><Relationship Id="rId81" Type="http://schemas.openxmlformats.org/officeDocument/2006/relationships/image" Target="../media/image22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40.png"/><Relationship Id="rId13" Type="http://schemas.openxmlformats.org/officeDocument/2006/relationships/image" Target="../media/image241.png"/><Relationship Id="rId14" Type="http://schemas.openxmlformats.org/officeDocument/2006/relationships/image" Target="../media/image242.png"/><Relationship Id="rId15" Type="http://schemas.openxmlformats.org/officeDocument/2006/relationships/image" Target="../media/image243.png"/><Relationship Id="rId16" Type="http://schemas.openxmlformats.org/officeDocument/2006/relationships/image" Target="../media/image244.png"/><Relationship Id="rId17" Type="http://schemas.openxmlformats.org/officeDocument/2006/relationships/image" Target="../media/image245.png"/><Relationship Id="rId18" Type="http://schemas.openxmlformats.org/officeDocument/2006/relationships/image" Target="../media/image246.png"/><Relationship Id="rId19" Type="http://schemas.openxmlformats.org/officeDocument/2006/relationships/image" Target="../media/image247.png"/><Relationship Id="rId20" Type="http://schemas.openxmlformats.org/officeDocument/2006/relationships/image" Target="../media/image248.png"/><Relationship Id="rId21" Type="http://schemas.openxmlformats.org/officeDocument/2006/relationships/image" Target="../media/image249.png"/><Relationship Id="rId22" Type="http://schemas.openxmlformats.org/officeDocument/2006/relationships/image" Target="../media/image250.png"/><Relationship Id="rId23" Type="http://schemas.openxmlformats.org/officeDocument/2006/relationships/image" Target="../media/image251.png"/><Relationship Id="rId24" Type="http://schemas.openxmlformats.org/officeDocument/2006/relationships/image" Target="../media/image252.png"/><Relationship Id="rId25" Type="http://schemas.openxmlformats.org/officeDocument/2006/relationships/image" Target="../media/image253.png"/><Relationship Id="rId26" Type="http://schemas.openxmlformats.org/officeDocument/2006/relationships/image" Target="../media/image254.png"/><Relationship Id="rId27" Type="http://schemas.openxmlformats.org/officeDocument/2006/relationships/image" Target="../media/image255.png"/><Relationship Id="rId28" Type="http://schemas.openxmlformats.org/officeDocument/2006/relationships/image" Target="../media/image256.png"/><Relationship Id="rId29" Type="http://schemas.openxmlformats.org/officeDocument/2006/relationships/image" Target="../media/image257.png"/><Relationship Id="rId30" Type="http://schemas.openxmlformats.org/officeDocument/2006/relationships/image" Target="../media/image258.png"/><Relationship Id="rId31" Type="http://schemas.openxmlformats.org/officeDocument/2006/relationships/image" Target="../media/image259.png"/><Relationship Id="rId32" Type="http://schemas.openxmlformats.org/officeDocument/2006/relationships/image" Target="../media/image260.png"/><Relationship Id="rId33" Type="http://schemas.openxmlformats.org/officeDocument/2006/relationships/image" Target="../media/image261.png"/><Relationship Id="rId34" Type="http://schemas.openxmlformats.org/officeDocument/2006/relationships/image" Target="../media/image262.png"/><Relationship Id="rId35" Type="http://schemas.openxmlformats.org/officeDocument/2006/relationships/image" Target="../media/image263.png"/><Relationship Id="rId36" Type="http://schemas.openxmlformats.org/officeDocument/2006/relationships/image" Target="../media/image264.png"/><Relationship Id="rId37" Type="http://schemas.openxmlformats.org/officeDocument/2006/relationships/image" Target="../media/image26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Relationship Id="rId12" Type="http://schemas.openxmlformats.org/officeDocument/2006/relationships/image" Target="../media/image276.png"/><Relationship Id="rId13" Type="http://schemas.openxmlformats.org/officeDocument/2006/relationships/image" Target="../media/image277.png"/><Relationship Id="rId14" Type="http://schemas.openxmlformats.org/officeDocument/2006/relationships/image" Target="../media/image27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6CB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84220" y="-696032"/>
            <a:ext cx="1623604" cy="2932016"/>
            <a:chOff x="15784220" y="-696032"/>
            <a:chExt cx="1623604" cy="29320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84220" y="-696032"/>
              <a:ext cx="1623604" cy="29320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7093" y="1563146"/>
            <a:ext cx="2232331" cy="2494591"/>
            <a:chOff x="1417093" y="1563146"/>
            <a:chExt cx="2232331" cy="24945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093" y="1563146"/>
              <a:ext cx="2232331" cy="24945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96138" y="3980372"/>
            <a:ext cx="3811796" cy="47380"/>
            <a:chOff x="17496138" y="3980372"/>
            <a:chExt cx="3811796" cy="473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96138" y="3980372"/>
              <a:ext cx="3811796" cy="473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54883" y="4145995"/>
            <a:ext cx="1437181" cy="72501"/>
            <a:chOff x="16854883" y="4145995"/>
            <a:chExt cx="1437181" cy="725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4883" y="4145995"/>
              <a:ext cx="1437181" cy="725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6250" y="6487022"/>
            <a:ext cx="1218000" cy="47380"/>
            <a:chOff x="416250" y="6487022"/>
            <a:chExt cx="1218000" cy="473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16250" y="6487022"/>
              <a:ext cx="1218000" cy="473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71199" y="6296278"/>
            <a:ext cx="1437181" cy="72501"/>
            <a:chOff x="-171199" y="6296278"/>
            <a:chExt cx="1437181" cy="725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171199" y="6296278"/>
              <a:ext cx="1437181" cy="725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3998" y="2165714"/>
            <a:ext cx="600898" cy="499905"/>
            <a:chOff x="6013998" y="2165714"/>
            <a:chExt cx="600898" cy="499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013998" y="2165714"/>
              <a:ext cx="600898" cy="4999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59908" y="5285495"/>
            <a:ext cx="622706" cy="622706"/>
            <a:chOff x="16259908" y="5285495"/>
            <a:chExt cx="622706" cy="6227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59908" y="5285495"/>
              <a:ext cx="622706" cy="6227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84412" y="8265909"/>
            <a:ext cx="628157" cy="168296"/>
            <a:chOff x="1784412" y="8265909"/>
            <a:chExt cx="628157" cy="1682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84412" y="8265909"/>
              <a:ext cx="628157" cy="1682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53303" y="859078"/>
            <a:ext cx="594286" cy="156130"/>
            <a:chOff x="10853303" y="859078"/>
            <a:chExt cx="594286" cy="15613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0853303" y="859078"/>
              <a:ext cx="594286" cy="1561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72057" y="1145763"/>
            <a:ext cx="592381" cy="140855"/>
            <a:chOff x="11072057" y="1145763"/>
            <a:chExt cx="592381" cy="1408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1072057" y="1145763"/>
              <a:ext cx="592381" cy="14085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38306" y="3871716"/>
            <a:ext cx="9234563" cy="338808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977422" y="6906444"/>
            <a:ext cx="522560" cy="522560"/>
            <a:chOff x="4977422" y="6906444"/>
            <a:chExt cx="522560" cy="52256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77422" y="6906444"/>
              <a:ext cx="522560" cy="5225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52544" y="2375457"/>
            <a:ext cx="574305" cy="564957"/>
            <a:chOff x="6252544" y="2375457"/>
            <a:chExt cx="574305" cy="5649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6252544" y="2375457"/>
              <a:ext cx="574305" cy="5649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997308" y="5645602"/>
            <a:ext cx="525199" cy="525199"/>
            <a:chOff x="15997308" y="5645602"/>
            <a:chExt cx="525199" cy="52519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97308" y="5645602"/>
              <a:ext cx="525199" cy="5251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173348" y="7094220"/>
            <a:ext cx="440735" cy="440735"/>
            <a:chOff x="5173348" y="7094220"/>
            <a:chExt cx="440735" cy="44073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73348" y="7094220"/>
              <a:ext cx="440735" cy="44073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57284" y="3747306"/>
            <a:ext cx="2371433" cy="66181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541859" y="6487022"/>
            <a:ext cx="2348256" cy="2345321"/>
            <a:chOff x="12541859" y="6487022"/>
            <a:chExt cx="2348256" cy="23453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41859" y="6487022"/>
              <a:ext cx="2348256" cy="234532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939757" y="8197676"/>
            <a:ext cx="2815578" cy="2815578"/>
            <a:chOff x="2939757" y="8197676"/>
            <a:chExt cx="2815578" cy="281557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39757" y="8197676"/>
              <a:ext cx="2815578" cy="281557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914313" y="9550599"/>
            <a:ext cx="7257366" cy="66887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1421" y="328653"/>
            <a:ext cx="2955185" cy="6332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72357" y="7506334"/>
            <a:ext cx="954518" cy="142857"/>
            <a:chOff x="13572357" y="7506334"/>
            <a:chExt cx="954518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3572357" y="7506334"/>
              <a:ext cx="954518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27882" y="7506334"/>
            <a:ext cx="954518" cy="142857"/>
            <a:chOff x="11027882" y="7506334"/>
            <a:chExt cx="954518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027882" y="7506334"/>
              <a:ext cx="954518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30629" y="7506334"/>
            <a:ext cx="954518" cy="142857"/>
            <a:chOff x="8430629" y="7506334"/>
            <a:chExt cx="954518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430629" y="7506334"/>
              <a:ext cx="954518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67712" y="7506334"/>
            <a:ext cx="954518" cy="142857"/>
            <a:chOff x="5867712" y="7506334"/>
            <a:chExt cx="954518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867712" y="7506334"/>
              <a:ext cx="954518" cy="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44844" y="7506334"/>
            <a:ext cx="954518" cy="142857"/>
            <a:chOff x="3344844" y="7506334"/>
            <a:chExt cx="954518" cy="1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344844" y="7506334"/>
              <a:ext cx="954518" cy="1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72357" y="3439071"/>
            <a:ext cx="954518" cy="142857"/>
            <a:chOff x="13572357" y="3439071"/>
            <a:chExt cx="954518" cy="14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3572357" y="3439071"/>
              <a:ext cx="954518" cy="1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27882" y="3453446"/>
            <a:ext cx="954518" cy="142857"/>
            <a:chOff x="11027882" y="3453446"/>
            <a:chExt cx="954518" cy="14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027882" y="3453446"/>
              <a:ext cx="954518" cy="14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30629" y="3439071"/>
            <a:ext cx="954518" cy="142857"/>
            <a:chOff x="8430629" y="3439071"/>
            <a:chExt cx="954518" cy="14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430629" y="3439071"/>
              <a:ext cx="954518" cy="14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67712" y="3453446"/>
            <a:ext cx="954518" cy="142857"/>
            <a:chOff x="5867712" y="3453446"/>
            <a:chExt cx="954518" cy="142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867712" y="3453446"/>
              <a:ext cx="954518" cy="142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44117" y="3437737"/>
            <a:ext cx="952381" cy="142857"/>
            <a:chOff x="3344117" y="3437737"/>
            <a:chExt cx="952381" cy="1428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3344117" y="3437737"/>
              <a:ext cx="952381" cy="142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034715" y="3847402"/>
            <a:ext cx="1521544" cy="1528522"/>
            <a:chOff x="3034715" y="3847402"/>
            <a:chExt cx="1521544" cy="152852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3034715" y="3847402"/>
              <a:ext cx="1521544" cy="152852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55299" y="535532"/>
            <a:ext cx="1871272" cy="5237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49088" y="373749"/>
            <a:ext cx="3015726" cy="93284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1636" y="364487"/>
            <a:ext cx="961535" cy="88523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171830" y="3987539"/>
            <a:ext cx="1247314" cy="1248250"/>
            <a:chOff x="3171830" y="3987539"/>
            <a:chExt cx="1247314" cy="124825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3171830" y="3987539"/>
              <a:ext cx="1247314" cy="124825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585545" y="3847402"/>
            <a:ext cx="1521544" cy="1528522"/>
            <a:chOff x="5585545" y="3847402"/>
            <a:chExt cx="1521544" cy="152852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5585545" y="3847402"/>
              <a:ext cx="1521544" cy="152852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22660" y="3987539"/>
            <a:ext cx="1247314" cy="1248250"/>
            <a:chOff x="5722660" y="3987539"/>
            <a:chExt cx="1247314" cy="124825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5722660" y="3987539"/>
              <a:ext cx="1247314" cy="124825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148462" y="3847402"/>
            <a:ext cx="1521544" cy="1528522"/>
            <a:chOff x="8148462" y="3847402"/>
            <a:chExt cx="1521544" cy="152852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8148462" y="3847402"/>
              <a:ext cx="1521544" cy="152852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285577" y="3987539"/>
            <a:ext cx="1247314" cy="1248250"/>
            <a:chOff x="8285577" y="3987539"/>
            <a:chExt cx="1247314" cy="124825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8285577" y="3987539"/>
              <a:ext cx="1247314" cy="124825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744370" y="3847402"/>
            <a:ext cx="1521544" cy="1528522"/>
            <a:chOff x="10744370" y="3847402"/>
            <a:chExt cx="1521544" cy="152852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10744370" y="3847402"/>
              <a:ext cx="1521544" cy="152852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881484" y="3987539"/>
            <a:ext cx="1247314" cy="1248250"/>
            <a:chOff x="10881484" y="3987539"/>
            <a:chExt cx="1247314" cy="124825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10881484" y="3987539"/>
              <a:ext cx="1247314" cy="124825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288844" y="3847402"/>
            <a:ext cx="1521544" cy="1528522"/>
            <a:chOff x="13288844" y="3847402"/>
            <a:chExt cx="1521544" cy="152852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3288844" y="3847402"/>
              <a:ext cx="1521544" cy="152852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425959" y="3987539"/>
            <a:ext cx="1247314" cy="1248250"/>
            <a:chOff x="13425959" y="3987539"/>
            <a:chExt cx="1247314" cy="124825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13425959" y="3987539"/>
              <a:ext cx="1247314" cy="124825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034715" y="5712320"/>
            <a:ext cx="1521544" cy="1528522"/>
            <a:chOff x="3034715" y="5712320"/>
            <a:chExt cx="1521544" cy="152852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3034715" y="5712320"/>
              <a:ext cx="1521544" cy="152852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171830" y="5852456"/>
            <a:ext cx="1247314" cy="1248250"/>
            <a:chOff x="3171830" y="5852456"/>
            <a:chExt cx="1247314" cy="124825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3171830" y="5852456"/>
              <a:ext cx="1247314" cy="124825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585545" y="5712320"/>
            <a:ext cx="1521544" cy="1528522"/>
            <a:chOff x="5585545" y="5712320"/>
            <a:chExt cx="1521544" cy="152852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5585545" y="5712320"/>
              <a:ext cx="1521544" cy="152852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722660" y="5852456"/>
            <a:ext cx="1247314" cy="1248250"/>
            <a:chOff x="5722660" y="5852456"/>
            <a:chExt cx="1247314" cy="124825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5722660" y="5852456"/>
              <a:ext cx="1247314" cy="124825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148462" y="5712320"/>
            <a:ext cx="1521544" cy="1528522"/>
            <a:chOff x="8148462" y="5712320"/>
            <a:chExt cx="1521544" cy="152852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8148462" y="5712320"/>
              <a:ext cx="1521544" cy="15285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285577" y="5852456"/>
            <a:ext cx="1247314" cy="1248250"/>
            <a:chOff x="8285577" y="5852456"/>
            <a:chExt cx="1247314" cy="124825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8285577" y="5852456"/>
              <a:ext cx="1247314" cy="124825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0744370" y="5712320"/>
            <a:ext cx="1521544" cy="1528522"/>
            <a:chOff x="10744370" y="5712320"/>
            <a:chExt cx="1521544" cy="152852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10744370" y="5712320"/>
              <a:ext cx="1521544" cy="15285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881484" y="5852456"/>
            <a:ext cx="1247314" cy="1248250"/>
            <a:chOff x="10881484" y="5852456"/>
            <a:chExt cx="1247314" cy="1248250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5400000">
              <a:off x="10881484" y="5852456"/>
              <a:ext cx="1247314" cy="124825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288844" y="5712320"/>
            <a:ext cx="1521544" cy="1528522"/>
            <a:chOff x="13288844" y="5712320"/>
            <a:chExt cx="1521544" cy="152852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5400000">
              <a:off x="13288844" y="5712320"/>
              <a:ext cx="1521544" cy="15285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3425959" y="5852456"/>
            <a:ext cx="1247314" cy="1248250"/>
            <a:chOff x="13425959" y="5852456"/>
            <a:chExt cx="1247314" cy="1248250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5400000">
              <a:off x="13425959" y="5852456"/>
              <a:ext cx="1247314" cy="1248250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571087" y="1885404"/>
            <a:ext cx="2361644" cy="1083510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5135030" y="1885401"/>
            <a:ext cx="2451501" cy="1083510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727953" y="1885401"/>
            <a:ext cx="2460186" cy="1083510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292757" y="1583517"/>
            <a:ext cx="2427282" cy="1388225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2776953" y="1885404"/>
            <a:ext cx="2424987" cy="1085301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2585459" y="8141448"/>
            <a:ext cx="2393063" cy="780606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5179420" y="8155820"/>
            <a:ext cx="2361310" cy="780606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7756706" y="8155820"/>
            <a:ext cx="2458625" cy="1085301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0323906" y="8155820"/>
            <a:ext cx="2394091" cy="1389996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2882668" y="8155820"/>
            <a:ext cx="2458625" cy="780606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3157104" y="4422384"/>
            <a:ext cx="1191072" cy="434987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5707934" y="4231911"/>
            <a:ext cx="1277148" cy="758758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8270849" y="4231911"/>
            <a:ext cx="1277425" cy="769320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0866763" y="4422382"/>
            <a:ext cx="1191539" cy="475910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3411239" y="4397230"/>
            <a:ext cx="1071853" cy="445577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3157106" y="6262144"/>
            <a:ext cx="971567" cy="445577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5707934" y="6262144"/>
            <a:ext cx="1081815" cy="475910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8294687" y="6262144"/>
            <a:ext cx="1090901" cy="445577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0842953" y="6262144"/>
            <a:ext cx="1301282" cy="475910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3411232" y="6096828"/>
            <a:ext cx="1220120" cy="780605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2077285" y="3032975"/>
            <a:ext cx="13684392" cy="5022313"/>
            <a:chOff x="2077285" y="3032975"/>
            <a:chExt cx="13684392" cy="5022313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077285" y="3032975"/>
              <a:ext cx="13684392" cy="50223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1636" y="364487"/>
            <a:ext cx="1013828" cy="8899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2421" y="316606"/>
            <a:ext cx="2804094" cy="924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24978" y="1638282"/>
            <a:ext cx="2343028" cy="8365356"/>
            <a:chOff x="8924978" y="1638282"/>
            <a:chExt cx="2343028" cy="836535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785381" y="2087955"/>
              <a:ext cx="622222" cy="123779"/>
              <a:chOff x="9785381" y="2087955"/>
              <a:chExt cx="622222" cy="123779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9785381" y="2087955"/>
                <a:ext cx="622222" cy="12377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996407" y="1638282"/>
              <a:ext cx="2200171" cy="583295"/>
              <a:chOff x="8996407" y="1638282"/>
              <a:chExt cx="2200171" cy="58329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8996407" y="1638282"/>
                <a:ext cx="2200171" cy="583295"/>
                <a:chOff x="8996407" y="1638282"/>
                <a:chExt cx="2200171" cy="583295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996407" y="1638282"/>
                  <a:ext cx="2200171" cy="583295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55520" y="1749430"/>
                <a:ext cx="1314824" cy="46350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924978" y="2443588"/>
              <a:ext cx="2343028" cy="4753157"/>
              <a:chOff x="8924978" y="2443588"/>
              <a:chExt cx="2343028" cy="4753157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8924978" y="2443588"/>
                <a:ext cx="2343028" cy="4753157"/>
                <a:chOff x="8924978" y="2443588"/>
                <a:chExt cx="2343028" cy="4753157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924978" y="2443588"/>
                  <a:ext cx="2343028" cy="475315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9149064" y="6166699"/>
                <a:ext cx="1894857" cy="909029"/>
                <a:chOff x="9149064" y="6166699"/>
                <a:chExt cx="1894857" cy="909029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9149064" y="6166699"/>
                  <a:ext cx="1894857" cy="909029"/>
                  <a:chOff x="9149064" y="6166699"/>
                  <a:chExt cx="1894857" cy="909029"/>
                </a:xfrm>
              </p:grpSpPr>
              <p:pic>
                <p:nvPicPr>
                  <p:cNvPr id="20" name="Object 19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8178060" y="5770535"/>
                    <a:ext cx="3789714" cy="1818057"/>
                  </a:xfrm>
                  <a:prstGeom prst="rect">
                    <a:avLst/>
                  </a:prstGeom>
                </p:spPr>
              </p:pic>
              <p:pic>
                <p:nvPicPr>
                  <p:cNvPr id="21" name="Object 2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149064" y="6166699"/>
                    <a:ext cx="1894857" cy="90902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9358906" y="6313829"/>
                  <a:ext cx="1329658" cy="63674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9123667" y="4492961"/>
                <a:ext cx="1945651" cy="1545882"/>
                <a:chOff x="9123667" y="4492961"/>
                <a:chExt cx="1945651" cy="1545882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9123667" y="4492961"/>
                  <a:ext cx="1945651" cy="1545882"/>
                  <a:chOff x="9123667" y="4492961"/>
                  <a:chExt cx="1945651" cy="1545882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8110750" y="3819250"/>
                    <a:ext cx="3891301" cy="3091765"/>
                  </a:xfrm>
                  <a:prstGeom prst="rect">
                    <a:avLst/>
                  </a:prstGeom>
                </p:spPr>
              </p:pic>
              <p:pic>
                <p:nvPicPr>
                  <p:cNvPr id="28" name="Object 2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9123667" y="4492961"/>
                    <a:ext cx="1945651" cy="15458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1" name="그룹 1011"/>
                <p:cNvGrpSpPr/>
                <p:nvPr/>
              </p:nvGrpSpPr>
              <p:grpSpPr>
                <a:xfrm>
                  <a:off x="9198568" y="4639039"/>
                  <a:ext cx="1795849" cy="542099"/>
                  <a:chOff x="9198568" y="4639039"/>
                  <a:chExt cx="1795849" cy="542099"/>
                </a:xfrm>
              </p:grpSpPr>
              <p:pic>
                <p:nvPicPr>
                  <p:cNvPr id="31" name="Object 3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9198568" y="4639039"/>
                    <a:ext cx="1795849" cy="54209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355082" y="4706983"/>
                  <a:ext cx="1429523" cy="434883"/>
                </a:xfrm>
                <a:prstGeom prst="rect">
                  <a:avLst/>
                </a:prstGeom>
              </p:spPr>
            </p:pic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9173977" y="5308560"/>
                  <a:ext cx="1528251" cy="372074"/>
                </a:xfrm>
                <a:prstGeom prst="rect">
                  <a:avLst/>
                </a:prstGeom>
              </p:spPr>
            </p:pic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9173977" y="5657114"/>
                  <a:ext cx="1203109" cy="370889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9022080" y="2557636"/>
                <a:ext cx="2148825" cy="1805927"/>
                <a:chOff x="9022080" y="2557636"/>
                <a:chExt cx="2148825" cy="1805927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9136365" y="2557636"/>
                  <a:ext cx="1920254" cy="1805927"/>
                  <a:chOff x="9136365" y="2557636"/>
                  <a:chExt cx="1920254" cy="1805927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8129403" y="1770594"/>
                    <a:ext cx="3840507" cy="3611854"/>
                  </a:xfrm>
                  <a:prstGeom prst="rect">
                    <a:avLst/>
                  </a:prstGeom>
                </p:spPr>
              </p:pic>
              <p:pic>
                <p:nvPicPr>
                  <p:cNvPr id="40" name="Object 39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9136365" y="2557636"/>
                    <a:ext cx="1920254" cy="180592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8990330" y="3362018"/>
                  <a:ext cx="1933708" cy="644897"/>
                </a:xfrm>
                <a:prstGeom prst="rect">
                  <a:avLst/>
                </a:prstGeom>
              </p:spPr>
            </p:pic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8990330" y="3957390"/>
                  <a:ext cx="1881822" cy="369007"/>
                </a:xfrm>
                <a:prstGeom prst="rect">
                  <a:avLst/>
                </a:prstGeom>
              </p:spPr>
            </p:pic>
            <p:grpSp>
              <p:nvGrpSpPr>
                <p:cNvPr id="1014" name="그룹 1014"/>
                <p:cNvGrpSpPr/>
                <p:nvPr/>
              </p:nvGrpSpPr>
              <p:grpSpPr>
                <a:xfrm>
                  <a:off x="9288746" y="2714862"/>
                  <a:ext cx="1615492" cy="529330"/>
                  <a:chOff x="9288746" y="2714862"/>
                  <a:chExt cx="1615492" cy="529330"/>
                </a:xfrm>
              </p:grpSpPr>
              <p:pic>
                <p:nvPicPr>
                  <p:cNvPr id="45" name="Object 44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9288746" y="2714862"/>
                    <a:ext cx="1615492" cy="52933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9506064" y="2801661"/>
                  <a:ext cx="1025109" cy="42368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8978581" y="7151663"/>
              <a:ext cx="2235822" cy="2851976"/>
              <a:chOff x="8978581" y="7151663"/>
              <a:chExt cx="2235822" cy="2851976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9043433" y="8142832"/>
                <a:ext cx="2106118" cy="123779"/>
                <a:chOff x="9043433" y="8142832"/>
                <a:chExt cx="2106118" cy="123779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16200000">
                  <a:off x="9043433" y="8142832"/>
                  <a:ext cx="2106118" cy="123779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8978581" y="8727270"/>
                <a:ext cx="2235822" cy="1276369"/>
                <a:chOff x="8978581" y="8727270"/>
                <a:chExt cx="2235822" cy="1276369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7827568" y="8171015"/>
                  <a:ext cx="4471645" cy="2552737"/>
                </a:xfrm>
                <a:prstGeom prst="rect">
                  <a:avLst/>
                </a:prstGeom>
              </p:spPr>
            </p:pic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8978581" y="8727270"/>
                  <a:ext cx="2235822" cy="1276369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9093015" y="8804990"/>
                <a:ext cx="2006954" cy="539836"/>
                <a:chOff x="9093015" y="8804990"/>
                <a:chExt cx="2006954" cy="539836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9093015" y="8804990"/>
                  <a:ext cx="2006954" cy="539836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162430" y="8910909"/>
                <a:ext cx="1361710" cy="433317"/>
              </a:xfrm>
              <a:prstGeom prst="rect">
                <a:avLst/>
              </a:prstGeom>
            </p:spPr>
          </p:pic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9177829" y="9337641"/>
                <a:ext cx="1510733" cy="370731"/>
              </a:xfrm>
              <a:prstGeom prst="rect">
                <a:avLst/>
              </a:prstGeom>
            </p:spPr>
          </p:pic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177829" y="9644701"/>
                <a:ext cx="1506013" cy="370731"/>
              </a:xfrm>
              <a:prstGeom prst="rect">
                <a:avLst/>
              </a:prstGeom>
            </p:spPr>
          </p:pic>
          <p:grpSp>
            <p:nvGrpSpPr>
              <p:cNvPr id="1019" name="그룹 1019"/>
              <p:cNvGrpSpPr/>
              <p:nvPr/>
            </p:nvGrpSpPr>
            <p:grpSpPr>
              <a:xfrm>
                <a:off x="8978581" y="7310863"/>
                <a:ext cx="2235822" cy="1316129"/>
                <a:chOff x="8978581" y="7310863"/>
                <a:chExt cx="2235822" cy="1316129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7826537" y="6737280"/>
                  <a:ext cx="4471645" cy="2632259"/>
                </a:xfrm>
                <a:prstGeom prst="rect">
                  <a:avLst/>
                </a:prstGeom>
              </p:spPr>
            </p:pic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8978581" y="7310863"/>
                  <a:ext cx="2235822" cy="1316129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9093015" y="7381949"/>
                <a:ext cx="2006954" cy="539836"/>
                <a:chOff x="9093015" y="7381949"/>
                <a:chExt cx="2006954" cy="539836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9093015" y="7381949"/>
                  <a:ext cx="2006954" cy="539836"/>
                </a:xfrm>
                <a:prstGeom prst="rect">
                  <a:avLst/>
                </a:prstGeom>
              </p:spPr>
            </p:pic>
          </p:grpSp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9162430" y="7474515"/>
                <a:ext cx="1470248" cy="433747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9177829" y="7939342"/>
                <a:ext cx="1395951" cy="371100"/>
              </a:xfrm>
              <a:prstGeom prst="rect">
                <a:avLst/>
              </a:prstGeom>
            </p:spPr>
          </p:pic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9177829" y="8241132"/>
                <a:ext cx="1588506" cy="370731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038119" y="1638282"/>
            <a:ext cx="2200171" cy="7477584"/>
            <a:chOff x="1038119" y="1638282"/>
            <a:chExt cx="2200171" cy="7477584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038119" y="1638282"/>
              <a:ext cx="2200171" cy="583295"/>
              <a:chOff x="1038119" y="1638282"/>
              <a:chExt cx="2200171" cy="583295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038119" y="1638282"/>
                <a:ext cx="2200171" cy="583295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98001" y="1731008"/>
              <a:ext cx="1420577" cy="456445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1180334" y="2221578"/>
              <a:ext cx="1915741" cy="6894289"/>
              <a:chOff x="1180334" y="2221578"/>
              <a:chExt cx="1915741" cy="6894289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919442" y="7510639"/>
                <a:ext cx="437525" cy="120879"/>
                <a:chOff x="1919442" y="7510639"/>
                <a:chExt cx="437525" cy="120879"/>
              </a:xfrm>
            </p:grpSpPr>
            <p:pic>
              <p:nvPicPr>
                <p:cNvPr id="83" name="Object 82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 rot="-16200000">
                  <a:off x="1919442" y="7510639"/>
                  <a:ext cx="437525" cy="120879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1919442" y="5847893"/>
                <a:ext cx="437525" cy="120879"/>
                <a:chOff x="1919442" y="5847893"/>
                <a:chExt cx="437525" cy="120879"/>
              </a:xfrm>
            </p:grpSpPr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 rot="-16200000">
                  <a:off x="1919442" y="5847893"/>
                  <a:ext cx="437525" cy="120879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1919442" y="4260559"/>
                <a:ext cx="437525" cy="120879"/>
                <a:chOff x="1919442" y="4260559"/>
                <a:chExt cx="437525" cy="120879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 rot="-16200000">
                  <a:off x="1919442" y="4260559"/>
                  <a:ext cx="437525" cy="120879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1823560" y="2475783"/>
                <a:ext cx="629289" cy="120879"/>
                <a:chOff x="1823560" y="2475783"/>
                <a:chExt cx="629289" cy="120879"/>
              </a:xfrm>
            </p:grpSpPr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 rot="-16200000">
                  <a:off x="1823560" y="2475783"/>
                  <a:ext cx="629289" cy="120879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1180334" y="2443588"/>
                <a:ext cx="1915741" cy="1469967"/>
                <a:chOff x="1180334" y="2443588"/>
                <a:chExt cx="1915741" cy="1469967"/>
              </a:xfrm>
            </p:grpSpPr>
            <p:grpSp>
              <p:nvGrpSpPr>
                <p:cNvPr id="1029" name="그룹 1029"/>
                <p:cNvGrpSpPr/>
                <p:nvPr/>
              </p:nvGrpSpPr>
              <p:grpSpPr>
                <a:xfrm>
                  <a:off x="1180334" y="2443588"/>
                  <a:ext cx="1915741" cy="1469967"/>
                  <a:chOff x="1180334" y="2443588"/>
                  <a:chExt cx="1915741" cy="1469967"/>
                </a:xfrm>
              </p:grpSpPr>
              <p:pic>
                <p:nvPicPr>
                  <p:cNvPr id="96" name="Object 95"/>
                  <p:cNvPicPr>
                    <a:picLocks noChangeAspect="1"/>
                  </p:cNvPicPr>
                  <p:nvPr/>
                </p:nvPicPr>
                <p:blipFill>
                  <a:blip r:embed="rId42" cstate="print"/>
                  <a:stretch>
                    <a:fillRect/>
                  </a:stretch>
                </p:blipFill>
                <p:spPr>
                  <a:xfrm>
                    <a:off x="184341" y="1802962"/>
                    <a:ext cx="3831482" cy="2939934"/>
                  </a:xfrm>
                  <a:prstGeom prst="rect">
                    <a:avLst/>
                  </a:prstGeom>
                </p:spPr>
              </p:pic>
              <p:pic>
                <p:nvPicPr>
                  <p:cNvPr id="97" name="Object 96"/>
                  <p:cNvPicPr>
                    <a:picLocks noChangeAspect="1"/>
                  </p:cNvPicPr>
                  <p:nvPr/>
                </p:nvPicPr>
                <p:blipFill>
                  <a:blip r:embed="rId43" cstate="print"/>
                  <a:stretch>
                    <a:fillRect/>
                  </a:stretch>
                </p:blipFill>
                <p:spPr>
                  <a:xfrm>
                    <a:off x="1180334" y="2443588"/>
                    <a:ext cx="1915741" cy="146996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0" name="그룹 1030"/>
                <p:cNvGrpSpPr/>
                <p:nvPr/>
              </p:nvGrpSpPr>
              <p:grpSpPr>
                <a:xfrm>
                  <a:off x="1597815" y="2626139"/>
                  <a:ext cx="1080779" cy="876879"/>
                  <a:chOff x="1597815" y="2626139"/>
                  <a:chExt cx="1080779" cy="876879"/>
                </a:xfrm>
              </p:grpSpPr>
              <p:pic>
                <p:nvPicPr>
                  <p:cNvPr id="100" name="Object 99"/>
                  <p:cNvPicPr>
                    <a:picLocks noChangeAspect="1"/>
                  </p:cNvPicPr>
                  <p:nvPr/>
                </p:nvPicPr>
                <p:blipFill>
                  <a:blip r:embed="rId44" cstate="print"/>
                  <a:stretch>
                    <a:fillRect/>
                  </a:stretch>
                </p:blipFill>
                <p:spPr>
                  <a:xfrm>
                    <a:off x="1597815" y="2626139"/>
                    <a:ext cx="1080779" cy="87687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2" name="Object 101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1467731" y="3534585"/>
                  <a:ext cx="1198759" cy="384273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1180334" y="7645900"/>
                <a:ext cx="1915741" cy="1469967"/>
                <a:chOff x="1180334" y="7645900"/>
                <a:chExt cx="1915741" cy="1469967"/>
              </a:xfrm>
            </p:grpSpPr>
            <p:grpSp>
              <p:nvGrpSpPr>
                <p:cNvPr id="1032" name="그룹 1032"/>
                <p:cNvGrpSpPr/>
                <p:nvPr/>
              </p:nvGrpSpPr>
              <p:grpSpPr>
                <a:xfrm>
                  <a:off x="1180334" y="7645900"/>
                  <a:ext cx="1915741" cy="1469967"/>
                  <a:chOff x="1180334" y="7645900"/>
                  <a:chExt cx="1915741" cy="1469967"/>
                </a:xfrm>
              </p:grpSpPr>
              <p:pic>
                <p:nvPicPr>
                  <p:cNvPr id="106" name="Object 105"/>
                  <p:cNvPicPr>
                    <a:picLocks noChangeAspect="1"/>
                  </p:cNvPicPr>
                  <p:nvPr/>
                </p:nvPicPr>
                <p:blipFill>
                  <a:blip r:embed="rId46" cstate="print"/>
                  <a:stretch>
                    <a:fillRect/>
                  </a:stretch>
                </p:blipFill>
                <p:spPr>
                  <a:xfrm>
                    <a:off x="184341" y="7005273"/>
                    <a:ext cx="3831482" cy="2939934"/>
                  </a:xfrm>
                  <a:prstGeom prst="rect">
                    <a:avLst/>
                  </a:prstGeom>
                </p:spPr>
              </p:pic>
              <p:pic>
                <p:nvPicPr>
                  <p:cNvPr id="107" name="Object 106"/>
                  <p:cNvPicPr>
                    <a:picLocks noChangeAspect="1"/>
                  </p:cNvPicPr>
                  <p:nvPr/>
                </p:nvPicPr>
                <p:blipFill>
                  <a:blip r:embed="rId47" cstate="print"/>
                  <a:stretch>
                    <a:fillRect/>
                  </a:stretch>
                </p:blipFill>
                <p:spPr>
                  <a:xfrm>
                    <a:off x="1180334" y="7645900"/>
                    <a:ext cx="1915741" cy="146996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9" name="Object 108"/>
                <p:cNvPicPr>
                  <a:picLocks noChangeAspect="1"/>
                </p:cNvPicPr>
                <p:nvPr/>
              </p:nvPicPr>
              <p:blipFill>
                <a:blip r:embed="rId48" cstate="print"/>
                <a:stretch>
                  <a:fillRect/>
                </a:stretch>
              </p:blipFill>
              <p:spPr>
                <a:xfrm>
                  <a:off x="1467731" y="8713312"/>
                  <a:ext cx="1098744" cy="370935"/>
                </a:xfrm>
                <a:prstGeom prst="rect">
                  <a:avLst/>
                </a:prstGeom>
              </p:spPr>
            </p:pic>
            <p:grpSp>
              <p:nvGrpSpPr>
                <p:cNvPr id="1033" name="그룹 1033"/>
                <p:cNvGrpSpPr/>
                <p:nvPr/>
              </p:nvGrpSpPr>
              <p:grpSpPr>
                <a:xfrm>
                  <a:off x="1470163" y="7692746"/>
                  <a:ext cx="1336083" cy="1184273"/>
                  <a:chOff x="1470163" y="7692746"/>
                  <a:chExt cx="1336083" cy="1184273"/>
                </a:xfrm>
              </p:grpSpPr>
              <p:pic>
                <p:nvPicPr>
                  <p:cNvPr id="111" name="Object 110"/>
                  <p:cNvPicPr>
                    <a:picLocks noChangeAspect="1"/>
                  </p:cNvPicPr>
                  <p:nvPr/>
                </p:nvPicPr>
                <p:blipFill>
                  <a:blip r:embed="rId49" cstate="print"/>
                  <a:stretch>
                    <a:fillRect/>
                  </a:stretch>
                </p:blipFill>
                <p:spPr>
                  <a:xfrm>
                    <a:off x="1470163" y="7692746"/>
                    <a:ext cx="1336083" cy="118427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4" name="그룹 1034"/>
              <p:cNvGrpSpPr/>
              <p:nvPr/>
            </p:nvGrpSpPr>
            <p:grpSpPr>
              <a:xfrm>
                <a:off x="1180334" y="4172960"/>
                <a:ext cx="1915741" cy="1484165"/>
                <a:chOff x="1180334" y="4172960"/>
                <a:chExt cx="1915741" cy="1484165"/>
              </a:xfrm>
            </p:grpSpPr>
            <p:grpSp>
              <p:nvGrpSpPr>
                <p:cNvPr id="1035" name="그룹 1035"/>
                <p:cNvGrpSpPr/>
                <p:nvPr/>
              </p:nvGrpSpPr>
              <p:grpSpPr>
                <a:xfrm>
                  <a:off x="1180334" y="4172960"/>
                  <a:ext cx="1915741" cy="1484165"/>
                  <a:chOff x="1180334" y="4172960"/>
                  <a:chExt cx="1915741" cy="1484165"/>
                </a:xfrm>
              </p:grpSpPr>
              <p:pic>
                <p:nvPicPr>
                  <p:cNvPr id="116" name="Object 115"/>
                  <p:cNvPicPr>
                    <a:picLocks noChangeAspect="1"/>
                  </p:cNvPicPr>
                  <p:nvPr/>
                </p:nvPicPr>
                <p:blipFill>
                  <a:blip r:embed="rId50" cstate="print"/>
                  <a:stretch>
                    <a:fillRect/>
                  </a:stretch>
                </p:blipFill>
                <p:spPr>
                  <a:xfrm>
                    <a:off x="183973" y="3526145"/>
                    <a:ext cx="3831482" cy="2968329"/>
                  </a:xfrm>
                  <a:prstGeom prst="rect">
                    <a:avLst/>
                  </a:prstGeom>
                </p:spPr>
              </p:pic>
              <p:pic>
                <p:nvPicPr>
                  <p:cNvPr id="117" name="Object 116"/>
                  <p:cNvPicPr>
                    <a:picLocks noChangeAspect="1"/>
                  </p:cNvPicPr>
                  <p:nvPr/>
                </p:nvPicPr>
                <p:blipFill>
                  <a:blip r:embed="rId51" cstate="print"/>
                  <a:stretch>
                    <a:fillRect/>
                  </a:stretch>
                </p:blipFill>
                <p:spPr>
                  <a:xfrm>
                    <a:off x="1180334" y="4172960"/>
                    <a:ext cx="1915741" cy="148416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52" cstate="print"/>
                <a:stretch>
                  <a:fillRect/>
                </a:stretch>
              </p:blipFill>
              <p:spPr>
                <a:xfrm>
                  <a:off x="1467731" y="5264086"/>
                  <a:ext cx="1181145" cy="420449"/>
                </a:xfrm>
                <a:prstGeom prst="rect">
                  <a:avLst/>
                </a:prstGeom>
              </p:spPr>
            </p:pic>
            <p:grpSp>
              <p:nvGrpSpPr>
                <p:cNvPr id="1036" name="그룹 1036"/>
                <p:cNvGrpSpPr/>
                <p:nvPr/>
              </p:nvGrpSpPr>
              <p:grpSpPr>
                <a:xfrm>
                  <a:off x="1614764" y="4265353"/>
                  <a:ext cx="1046881" cy="995124"/>
                  <a:chOff x="1614764" y="4265353"/>
                  <a:chExt cx="1046881" cy="995124"/>
                </a:xfrm>
              </p:grpSpPr>
              <p:pic>
                <p:nvPicPr>
                  <p:cNvPr id="121" name="Object 120"/>
                  <p:cNvPicPr>
                    <a:picLocks noChangeAspect="1"/>
                  </p:cNvPicPr>
                  <p:nvPr/>
                </p:nvPicPr>
                <p:blipFill>
                  <a:blip r:embed="rId53" cstate="print"/>
                  <a:stretch>
                    <a:fillRect/>
                  </a:stretch>
                </p:blipFill>
                <p:spPr>
                  <a:xfrm>
                    <a:off x="1614764" y="4265353"/>
                    <a:ext cx="1046881" cy="99512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7" name="그룹 1037"/>
              <p:cNvGrpSpPr/>
              <p:nvPr/>
            </p:nvGrpSpPr>
            <p:grpSpPr>
              <a:xfrm>
                <a:off x="1180334" y="5916529"/>
                <a:ext cx="1915741" cy="1469967"/>
                <a:chOff x="1180334" y="5916529"/>
                <a:chExt cx="1915741" cy="1469967"/>
              </a:xfrm>
            </p:grpSpPr>
            <p:grpSp>
              <p:nvGrpSpPr>
                <p:cNvPr id="1038" name="그룹 1038"/>
                <p:cNvGrpSpPr/>
                <p:nvPr/>
              </p:nvGrpSpPr>
              <p:grpSpPr>
                <a:xfrm>
                  <a:off x="1180334" y="5916529"/>
                  <a:ext cx="1915741" cy="1469967"/>
                  <a:chOff x="1180334" y="5916529"/>
                  <a:chExt cx="1915741" cy="1469967"/>
                </a:xfrm>
              </p:grpSpPr>
              <p:pic>
                <p:nvPicPr>
                  <p:cNvPr id="126" name="Object 125"/>
                  <p:cNvPicPr>
                    <a:picLocks noChangeAspect="1"/>
                  </p:cNvPicPr>
                  <p:nvPr/>
                </p:nvPicPr>
                <p:blipFill>
                  <a:blip r:embed="rId54" cstate="print"/>
                  <a:stretch>
                    <a:fillRect/>
                  </a:stretch>
                </p:blipFill>
                <p:spPr>
                  <a:xfrm>
                    <a:off x="184341" y="5275902"/>
                    <a:ext cx="3831482" cy="2939934"/>
                  </a:xfrm>
                  <a:prstGeom prst="rect">
                    <a:avLst/>
                  </a:prstGeom>
                </p:spPr>
              </p:pic>
              <p:pic>
                <p:nvPicPr>
                  <p:cNvPr id="127" name="Object 126"/>
                  <p:cNvPicPr>
                    <a:picLocks noChangeAspect="1"/>
                  </p:cNvPicPr>
                  <p:nvPr/>
                </p:nvPicPr>
                <p:blipFill>
                  <a:blip r:embed="rId55" cstate="print"/>
                  <a:stretch>
                    <a:fillRect/>
                  </a:stretch>
                </p:blipFill>
                <p:spPr>
                  <a:xfrm>
                    <a:off x="1180334" y="5916529"/>
                    <a:ext cx="1915741" cy="146996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9" name="Object 128"/>
                <p:cNvPicPr>
                  <a:picLocks noChangeAspect="1"/>
                </p:cNvPicPr>
                <p:nvPr/>
              </p:nvPicPr>
              <p:blipFill>
                <a:blip r:embed="rId56" cstate="print"/>
                <a:stretch>
                  <a:fillRect/>
                </a:stretch>
              </p:blipFill>
              <p:spPr>
                <a:xfrm>
                  <a:off x="1467731" y="6983941"/>
                  <a:ext cx="1181145" cy="420449"/>
                </a:xfrm>
                <a:prstGeom prst="rect">
                  <a:avLst/>
                </a:prstGeom>
              </p:spPr>
            </p:pic>
            <p:grpSp>
              <p:nvGrpSpPr>
                <p:cNvPr id="1039" name="그룹 1039"/>
                <p:cNvGrpSpPr/>
                <p:nvPr/>
              </p:nvGrpSpPr>
              <p:grpSpPr>
                <a:xfrm>
                  <a:off x="1670617" y="6024134"/>
                  <a:ext cx="935174" cy="928896"/>
                  <a:chOff x="1670617" y="6024134"/>
                  <a:chExt cx="935174" cy="928896"/>
                </a:xfrm>
              </p:grpSpPr>
              <p:pic>
                <p:nvPicPr>
                  <p:cNvPr id="131" name="Object 130"/>
                  <p:cNvPicPr>
                    <a:picLocks noChangeAspect="1"/>
                  </p:cNvPicPr>
                  <p:nvPr/>
                </p:nvPicPr>
                <p:blipFill>
                  <a:blip r:embed="rId57" cstate="print"/>
                  <a:stretch>
                    <a:fillRect/>
                  </a:stretch>
                </p:blipFill>
                <p:spPr>
                  <a:xfrm>
                    <a:off x="1670617" y="6024134"/>
                    <a:ext cx="935174" cy="928896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40" name="그룹 1040"/>
          <p:cNvGrpSpPr/>
          <p:nvPr/>
        </p:nvGrpSpPr>
        <p:grpSpPr>
          <a:xfrm>
            <a:off x="6365927" y="4969143"/>
            <a:ext cx="1986153" cy="158892"/>
            <a:chOff x="6365927" y="4969143"/>
            <a:chExt cx="1986153" cy="158892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 rot="5400000">
              <a:off x="6365927" y="4969143"/>
              <a:ext cx="1986153" cy="158892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6514380" y="4558182"/>
            <a:ext cx="1689248" cy="135347"/>
            <a:chOff x="6514380" y="4558182"/>
            <a:chExt cx="1689248" cy="135347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 rot="16200000">
              <a:off x="6514380" y="4558182"/>
              <a:ext cx="1689248" cy="135347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7005046" y="2513646"/>
            <a:ext cx="707916" cy="123779"/>
            <a:chOff x="7005046" y="2513646"/>
            <a:chExt cx="707916" cy="123779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 rot="-16200000">
              <a:off x="7005046" y="2513646"/>
              <a:ext cx="707916" cy="123779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6258918" y="1638282"/>
            <a:ext cx="2200171" cy="583295"/>
            <a:chOff x="6258918" y="1638282"/>
            <a:chExt cx="2200171" cy="583295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258918" y="1638282"/>
              <a:ext cx="2200171" cy="583295"/>
            </a:xfrm>
            <a:prstGeom prst="rect">
              <a:avLst/>
            </a:prstGeom>
          </p:spPr>
        </p:pic>
      </p:grpSp>
      <p:pic>
        <p:nvPicPr>
          <p:cNvPr id="148" name="Object 147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6618019" y="1749430"/>
            <a:ext cx="1395431" cy="505917"/>
          </a:xfrm>
          <a:prstGeom prst="rect">
            <a:avLst/>
          </a:prstGeom>
        </p:spPr>
      </p:pic>
      <p:grpSp>
        <p:nvGrpSpPr>
          <p:cNvPr id="1044" name="그룹 1044"/>
          <p:cNvGrpSpPr/>
          <p:nvPr/>
        </p:nvGrpSpPr>
        <p:grpSpPr>
          <a:xfrm>
            <a:off x="6260080" y="4448851"/>
            <a:ext cx="2197847" cy="1297710"/>
            <a:chOff x="6260080" y="4448851"/>
            <a:chExt cx="2197847" cy="1297710"/>
          </a:xfrm>
        </p:grpSpPr>
        <p:grpSp>
          <p:nvGrpSpPr>
            <p:cNvPr id="1045" name="그룹 1045"/>
            <p:cNvGrpSpPr/>
            <p:nvPr/>
          </p:nvGrpSpPr>
          <p:grpSpPr>
            <a:xfrm>
              <a:off x="6260080" y="4448851"/>
              <a:ext cx="2197847" cy="1297710"/>
              <a:chOff x="6260080" y="4448851"/>
              <a:chExt cx="2197847" cy="1297710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5127502" y="3883296"/>
                <a:ext cx="4395694" cy="2595420"/>
              </a:xfrm>
              <a:prstGeom prst="rect">
                <a:avLst/>
              </a:prstGeom>
            </p:spPr>
          </p:pic>
          <p:pic>
            <p:nvPicPr>
              <p:cNvPr id="152" name="Object 151"/>
              <p:cNvPicPr>
                <a:picLocks noChangeAspect="1"/>
              </p:cNvPicPr>
              <p:nvPr/>
            </p:nvPicPr>
            <p:blipFill>
              <a:blip r:embed="rId64" cstate="print"/>
              <a:stretch>
                <a:fillRect/>
              </a:stretch>
            </p:blipFill>
            <p:spPr>
              <a:xfrm>
                <a:off x="6260080" y="4448851"/>
                <a:ext cx="2197847" cy="1297710"/>
              </a:xfrm>
              <a:prstGeom prst="rect">
                <a:avLst/>
              </a:prstGeom>
            </p:spPr>
          </p:pic>
        </p:grpSp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294923" y="4575510"/>
              <a:ext cx="1631521" cy="1215454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6252617" y="2443588"/>
            <a:ext cx="2212774" cy="1672461"/>
            <a:chOff x="6252617" y="2443588"/>
            <a:chExt cx="2212774" cy="1672461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252617" y="2443588"/>
              <a:ext cx="2212774" cy="1672461"/>
            </a:xfrm>
            <a:prstGeom prst="rect">
              <a:avLst/>
            </a:prstGeom>
          </p:spPr>
        </p:pic>
      </p:grpSp>
      <p:pic>
        <p:nvPicPr>
          <p:cNvPr id="159" name="Object 158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6298258" y="3746534"/>
            <a:ext cx="1892164" cy="444622"/>
          </a:xfrm>
          <a:prstGeom prst="rect">
            <a:avLst/>
          </a:prstGeom>
        </p:spPr>
      </p:pic>
      <p:grpSp>
        <p:nvGrpSpPr>
          <p:cNvPr id="1047" name="그룹 1047"/>
          <p:cNvGrpSpPr/>
          <p:nvPr/>
        </p:nvGrpSpPr>
        <p:grpSpPr>
          <a:xfrm>
            <a:off x="6845747" y="2663591"/>
            <a:ext cx="1036232" cy="1036232"/>
            <a:chOff x="6845747" y="2663591"/>
            <a:chExt cx="1036232" cy="1036232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845747" y="2663591"/>
              <a:ext cx="1036232" cy="1036232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6269940" y="6108047"/>
            <a:ext cx="2178128" cy="3937836"/>
            <a:chOff x="6269940" y="6108047"/>
            <a:chExt cx="2178128" cy="3937836"/>
          </a:xfrm>
        </p:grpSpPr>
        <p:grpSp>
          <p:nvGrpSpPr>
            <p:cNvPr id="1049" name="그룹 1049"/>
            <p:cNvGrpSpPr/>
            <p:nvPr/>
          </p:nvGrpSpPr>
          <p:grpSpPr>
            <a:xfrm>
              <a:off x="6269940" y="6108047"/>
              <a:ext cx="2178128" cy="1990399"/>
              <a:chOff x="6269940" y="6108047"/>
              <a:chExt cx="2178128" cy="1990399"/>
            </a:xfrm>
          </p:grpSpPr>
          <p:grpSp>
            <p:nvGrpSpPr>
              <p:cNvPr id="1050" name="그룹 1050"/>
              <p:cNvGrpSpPr/>
              <p:nvPr/>
            </p:nvGrpSpPr>
            <p:grpSpPr>
              <a:xfrm>
                <a:off x="6269940" y="6108047"/>
                <a:ext cx="2178128" cy="1990399"/>
                <a:chOff x="6269940" y="6108047"/>
                <a:chExt cx="2178128" cy="1990399"/>
              </a:xfrm>
            </p:grpSpPr>
            <p:pic>
              <p:nvPicPr>
                <p:cNvPr id="166" name="Object 165"/>
                <p:cNvPicPr>
                  <a:picLocks noChangeAspect="1"/>
                </p:cNvPicPr>
                <p:nvPr/>
              </p:nvPicPr>
              <p:blipFill>
                <a:blip r:embed="rId69" cstate="print"/>
                <a:stretch>
                  <a:fillRect/>
                </a:stretch>
              </p:blipFill>
              <p:spPr>
                <a:xfrm>
                  <a:off x="5129256" y="5240611"/>
                  <a:ext cx="4356257" cy="3980798"/>
                </a:xfrm>
                <a:prstGeom prst="rect">
                  <a:avLst/>
                </a:prstGeom>
              </p:spPr>
            </p:pic>
            <p:pic>
              <p:nvPicPr>
                <p:cNvPr id="167" name="Object 166"/>
                <p:cNvPicPr>
                  <a:picLocks noChangeAspect="1"/>
                </p:cNvPicPr>
                <p:nvPr/>
              </p:nvPicPr>
              <p:blipFill>
                <a:blip r:embed="rId70" cstate="print"/>
                <a:stretch>
                  <a:fillRect/>
                </a:stretch>
              </p:blipFill>
              <p:spPr>
                <a:xfrm>
                  <a:off x="6269940" y="6108047"/>
                  <a:ext cx="2178128" cy="1990399"/>
                </a:xfrm>
                <a:prstGeom prst="rect">
                  <a:avLst/>
                </a:prstGeom>
              </p:spPr>
            </p:pic>
          </p:grpSp>
          <p:grpSp>
            <p:nvGrpSpPr>
              <p:cNvPr id="1051" name="그룹 1051"/>
              <p:cNvGrpSpPr/>
              <p:nvPr/>
            </p:nvGrpSpPr>
            <p:grpSpPr>
              <a:xfrm>
                <a:off x="6392409" y="6212809"/>
                <a:ext cx="1933191" cy="519995"/>
                <a:chOff x="6392409" y="6212809"/>
                <a:chExt cx="1933191" cy="519995"/>
              </a:xfrm>
            </p:grpSpPr>
            <p:pic>
              <p:nvPicPr>
                <p:cNvPr id="170" name="Object 169"/>
                <p:cNvPicPr>
                  <a:picLocks noChangeAspect="1"/>
                </p:cNvPicPr>
                <p:nvPr/>
              </p:nvPicPr>
              <p:blipFill>
                <a:blip r:embed="rId71" cstate="print"/>
                <a:stretch>
                  <a:fillRect/>
                </a:stretch>
              </p:blipFill>
              <p:spPr>
                <a:xfrm>
                  <a:off x="6392409" y="6212809"/>
                  <a:ext cx="1933191" cy="519995"/>
                </a:xfrm>
                <a:prstGeom prst="rect">
                  <a:avLst/>
                </a:prstGeom>
              </p:spPr>
            </p:pic>
          </p:grpSp>
          <p:pic>
            <p:nvPicPr>
              <p:cNvPr id="172" name="Object 171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6459272" y="6313641"/>
                <a:ext cx="1587580" cy="457808"/>
              </a:xfrm>
              <a:prstGeom prst="rect">
                <a:avLst/>
              </a:prstGeom>
            </p:spPr>
          </p:pic>
          <p:pic>
            <p:nvPicPr>
              <p:cNvPr id="173" name="Object 172"/>
              <p:cNvPicPr>
                <a:picLocks noChangeAspect="1"/>
              </p:cNvPicPr>
              <p:nvPr/>
            </p:nvPicPr>
            <p:blipFill>
              <a:blip r:embed="rId73" cstate="print"/>
              <a:stretch>
                <a:fillRect/>
              </a:stretch>
            </p:blipFill>
            <p:spPr>
              <a:xfrm>
                <a:off x="6345568" y="6831802"/>
                <a:ext cx="1487463" cy="1193796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6269940" y="8204799"/>
              <a:ext cx="2178128" cy="1841085"/>
              <a:chOff x="6269940" y="8204799"/>
              <a:chExt cx="2178128" cy="1841085"/>
            </a:xfrm>
          </p:grpSpPr>
          <p:grpSp>
            <p:nvGrpSpPr>
              <p:cNvPr id="1053" name="그룹 1053"/>
              <p:cNvGrpSpPr/>
              <p:nvPr/>
            </p:nvGrpSpPr>
            <p:grpSpPr>
              <a:xfrm>
                <a:off x="6269940" y="8204799"/>
                <a:ext cx="2178128" cy="1841085"/>
                <a:chOff x="6269940" y="8204799"/>
                <a:chExt cx="2178128" cy="1841085"/>
              </a:xfrm>
            </p:grpSpPr>
            <p:pic>
              <p:nvPicPr>
                <p:cNvPr id="177" name="Object 176"/>
                <p:cNvPicPr>
                  <a:picLocks noChangeAspect="1"/>
                </p:cNvPicPr>
                <p:nvPr/>
              </p:nvPicPr>
              <p:blipFill>
                <a:blip r:embed="rId74" cstate="print"/>
                <a:stretch>
                  <a:fillRect/>
                </a:stretch>
              </p:blipFill>
              <p:spPr>
                <a:xfrm>
                  <a:off x="5133128" y="7402435"/>
                  <a:ext cx="4356257" cy="3682169"/>
                </a:xfrm>
                <a:prstGeom prst="rect">
                  <a:avLst/>
                </a:prstGeom>
              </p:spPr>
            </p:pic>
            <p:pic>
              <p:nvPicPr>
                <p:cNvPr id="178" name="Object 177"/>
                <p:cNvPicPr>
                  <a:picLocks noChangeAspect="1"/>
                </p:cNvPicPr>
                <p:nvPr/>
              </p:nvPicPr>
              <p:blipFill>
                <a:blip r:embed="rId75" cstate="print"/>
                <a:stretch>
                  <a:fillRect/>
                </a:stretch>
              </p:blipFill>
              <p:spPr>
                <a:xfrm>
                  <a:off x="6269940" y="8204799"/>
                  <a:ext cx="2178128" cy="1841085"/>
                </a:xfrm>
                <a:prstGeom prst="rect">
                  <a:avLst/>
                </a:prstGeom>
              </p:spPr>
            </p:pic>
          </p:grpSp>
          <p:grpSp>
            <p:nvGrpSpPr>
              <p:cNvPr id="1054" name="그룹 1054"/>
              <p:cNvGrpSpPr/>
              <p:nvPr/>
            </p:nvGrpSpPr>
            <p:grpSpPr>
              <a:xfrm>
                <a:off x="6392409" y="8275304"/>
                <a:ext cx="1933191" cy="519995"/>
                <a:chOff x="6392409" y="8275304"/>
                <a:chExt cx="1933191" cy="519995"/>
              </a:xfrm>
            </p:grpSpPr>
            <p:pic>
              <p:nvPicPr>
                <p:cNvPr id="181" name="Object 180"/>
                <p:cNvPicPr>
                  <a:picLocks noChangeAspect="1"/>
                </p:cNvPicPr>
                <p:nvPr/>
              </p:nvPicPr>
              <p:blipFill>
                <a:blip r:embed="rId76" cstate="print"/>
                <a:stretch>
                  <a:fillRect/>
                </a:stretch>
              </p:blipFill>
              <p:spPr>
                <a:xfrm>
                  <a:off x="6392409" y="8275304"/>
                  <a:ext cx="1933191" cy="519995"/>
                </a:xfrm>
                <a:prstGeom prst="rect">
                  <a:avLst/>
                </a:prstGeom>
              </p:spPr>
            </p:pic>
          </p:grpSp>
          <p:pic>
            <p:nvPicPr>
              <p:cNvPr id="183" name="Object 182"/>
              <p:cNvPicPr>
                <a:picLocks noChangeAspect="1"/>
              </p:cNvPicPr>
              <p:nvPr/>
            </p:nvPicPr>
            <p:blipFill>
              <a:blip r:embed="rId77" cstate="print"/>
              <a:stretch>
                <a:fillRect/>
              </a:stretch>
            </p:blipFill>
            <p:spPr>
              <a:xfrm>
                <a:off x="6459272" y="8376133"/>
                <a:ext cx="1442665" cy="412923"/>
              </a:xfrm>
              <a:prstGeom prst="rect">
                <a:avLst/>
              </a:prstGeom>
            </p:spPr>
          </p:pic>
          <p:pic>
            <p:nvPicPr>
              <p:cNvPr id="184" name="Object 183"/>
              <p:cNvPicPr>
                <a:picLocks noChangeAspect="1"/>
              </p:cNvPicPr>
              <p:nvPr/>
            </p:nvPicPr>
            <p:blipFill>
              <a:blip r:embed="rId78" cstate="print"/>
              <a:stretch>
                <a:fillRect/>
              </a:stretch>
            </p:blipFill>
            <p:spPr>
              <a:xfrm>
                <a:off x="6345568" y="8919336"/>
                <a:ext cx="1971806" cy="890425"/>
              </a:xfrm>
              <a:prstGeom prst="rect">
                <a:avLst/>
              </a:prstGeom>
            </p:spPr>
          </p:pic>
        </p:grpSp>
      </p:grpSp>
      <p:grpSp>
        <p:nvGrpSpPr>
          <p:cNvPr id="1055" name="그룹 1055"/>
          <p:cNvGrpSpPr/>
          <p:nvPr/>
        </p:nvGrpSpPr>
        <p:grpSpPr>
          <a:xfrm>
            <a:off x="3564544" y="1638282"/>
            <a:ext cx="2323724" cy="8413915"/>
            <a:chOff x="3564544" y="1638282"/>
            <a:chExt cx="2323724" cy="8413915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3733329" y="3591908"/>
              <a:ext cx="1986153" cy="158892"/>
              <a:chOff x="3733329" y="3591908"/>
              <a:chExt cx="1986153" cy="158892"/>
            </a:xfrm>
          </p:grpSpPr>
          <p:pic>
            <p:nvPicPr>
              <p:cNvPr id="189" name="Object 188"/>
              <p:cNvPicPr>
                <a:picLocks noChangeAspect="1"/>
              </p:cNvPicPr>
              <p:nvPr/>
            </p:nvPicPr>
            <p:blipFill>
              <a:blip r:embed="rId79" cstate="print"/>
              <a:stretch>
                <a:fillRect/>
              </a:stretch>
            </p:blipFill>
            <p:spPr>
              <a:xfrm rot="5400000">
                <a:off x="3733329" y="3591908"/>
                <a:ext cx="1986153" cy="15889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4372448" y="2424766"/>
              <a:ext cx="707916" cy="123779"/>
              <a:chOff x="4372448" y="2424766"/>
              <a:chExt cx="707916" cy="123779"/>
            </a:xfrm>
          </p:grpSpPr>
          <p:pic>
            <p:nvPicPr>
              <p:cNvPr id="192" name="Object 191"/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 rot="-16200000">
                <a:off x="4372448" y="2424766"/>
                <a:ext cx="707916" cy="12377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3564544" y="1638282"/>
              <a:ext cx="2323724" cy="8413915"/>
              <a:chOff x="3564544" y="1638282"/>
              <a:chExt cx="2323724" cy="8413915"/>
            </a:xfrm>
          </p:grpSpPr>
          <p:grpSp>
            <p:nvGrpSpPr>
              <p:cNvPr id="1059" name="그룹 1059"/>
              <p:cNvGrpSpPr/>
              <p:nvPr/>
            </p:nvGrpSpPr>
            <p:grpSpPr>
              <a:xfrm>
                <a:off x="3626320" y="1638282"/>
                <a:ext cx="2200171" cy="583295"/>
                <a:chOff x="3626320" y="1638282"/>
                <a:chExt cx="2200171" cy="583295"/>
              </a:xfrm>
            </p:grpSpPr>
            <p:pic>
              <p:nvPicPr>
                <p:cNvPr id="196" name="Object 195"/>
                <p:cNvPicPr>
                  <a:picLocks noChangeAspect="1"/>
                </p:cNvPicPr>
                <p:nvPr/>
              </p:nvPicPr>
              <p:blipFill>
                <a:blip r:embed="rId81" cstate="print"/>
                <a:stretch>
                  <a:fillRect/>
                </a:stretch>
              </p:blipFill>
              <p:spPr>
                <a:xfrm>
                  <a:off x="3626320" y="1638282"/>
                  <a:ext cx="2200171" cy="583295"/>
                </a:xfrm>
                <a:prstGeom prst="rect">
                  <a:avLst/>
                </a:prstGeom>
              </p:spPr>
            </p:pic>
          </p:grpSp>
          <p:pic>
            <p:nvPicPr>
              <p:cNvPr id="198" name="Object 197"/>
              <p:cNvPicPr>
                <a:picLocks noChangeAspect="1"/>
              </p:cNvPicPr>
              <p:nvPr/>
            </p:nvPicPr>
            <p:blipFill>
              <a:blip r:embed="rId82" cstate="print"/>
              <a:stretch>
                <a:fillRect/>
              </a:stretch>
            </p:blipFill>
            <p:spPr>
              <a:xfrm>
                <a:off x="3985421" y="1744435"/>
                <a:ext cx="1273402" cy="505917"/>
              </a:xfrm>
              <a:prstGeom prst="rect">
                <a:avLst/>
              </a:prstGeom>
            </p:spPr>
          </p:pic>
          <p:grpSp>
            <p:nvGrpSpPr>
              <p:cNvPr id="1060" name="그룹 1060"/>
              <p:cNvGrpSpPr/>
              <p:nvPr/>
            </p:nvGrpSpPr>
            <p:grpSpPr>
              <a:xfrm>
                <a:off x="3699239" y="2443588"/>
                <a:ext cx="2054334" cy="1786959"/>
                <a:chOff x="3699239" y="2443588"/>
                <a:chExt cx="2054334" cy="1786959"/>
              </a:xfrm>
            </p:grpSpPr>
            <p:grpSp>
              <p:nvGrpSpPr>
                <p:cNvPr id="1061" name="그룹 1061"/>
                <p:cNvGrpSpPr/>
                <p:nvPr/>
              </p:nvGrpSpPr>
              <p:grpSpPr>
                <a:xfrm>
                  <a:off x="3699239" y="2443588"/>
                  <a:ext cx="2054334" cy="1786959"/>
                  <a:chOff x="3699239" y="2443588"/>
                  <a:chExt cx="2054334" cy="1786959"/>
                </a:xfrm>
              </p:grpSpPr>
              <p:pic>
                <p:nvPicPr>
                  <p:cNvPr id="201" name="Object 200"/>
                  <p:cNvPicPr>
                    <a:picLocks noChangeAspect="1"/>
                  </p:cNvPicPr>
                  <p:nvPr/>
                </p:nvPicPr>
                <p:blipFill>
                  <a:blip r:embed="rId83" cstate="print"/>
                  <a:stretch>
                    <a:fillRect/>
                  </a:stretch>
                </p:blipFill>
                <p:spPr>
                  <a:xfrm>
                    <a:off x="3699239" y="2443588"/>
                    <a:ext cx="2054334" cy="178695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3" name="Object 202"/>
                <p:cNvPicPr>
                  <a:picLocks noChangeAspect="1"/>
                </p:cNvPicPr>
                <p:nvPr/>
              </p:nvPicPr>
              <p:blipFill>
                <a:blip r:embed="rId84" cstate="print"/>
                <a:stretch>
                  <a:fillRect/>
                </a:stretch>
              </p:blipFill>
              <p:spPr>
                <a:xfrm>
                  <a:off x="3741606" y="3491011"/>
                  <a:ext cx="1515714" cy="409390"/>
                </a:xfrm>
                <a:prstGeom prst="rect">
                  <a:avLst/>
                </a:prstGeom>
              </p:spPr>
            </p:pic>
            <p:pic>
              <p:nvPicPr>
                <p:cNvPr id="204" name="Object 203"/>
                <p:cNvPicPr>
                  <a:picLocks noChangeAspect="1"/>
                </p:cNvPicPr>
                <p:nvPr/>
              </p:nvPicPr>
              <p:blipFill>
                <a:blip r:embed="rId85" cstate="print"/>
                <a:stretch>
                  <a:fillRect/>
                </a:stretch>
              </p:blipFill>
              <p:spPr>
                <a:xfrm>
                  <a:off x="3741610" y="3817288"/>
                  <a:ext cx="1515714" cy="409390"/>
                </a:xfrm>
                <a:prstGeom prst="rect">
                  <a:avLst/>
                </a:prstGeom>
              </p:spPr>
            </p:pic>
            <p:grpSp>
              <p:nvGrpSpPr>
                <p:cNvPr id="1062" name="그룹 1062"/>
                <p:cNvGrpSpPr/>
                <p:nvPr/>
              </p:nvGrpSpPr>
              <p:grpSpPr>
                <a:xfrm>
                  <a:off x="4113566" y="2584915"/>
                  <a:ext cx="1225679" cy="839779"/>
                  <a:chOff x="4113566" y="2584915"/>
                  <a:chExt cx="1225679" cy="839779"/>
                </a:xfrm>
              </p:grpSpPr>
              <p:pic>
                <p:nvPicPr>
                  <p:cNvPr id="206" name="Object 205"/>
                  <p:cNvPicPr>
                    <a:picLocks noChangeAspect="1"/>
                  </p:cNvPicPr>
                  <p:nvPr/>
                </p:nvPicPr>
                <p:blipFill>
                  <a:blip r:embed="rId86" cstate="print"/>
                  <a:stretch>
                    <a:fillRect/>
                  </a:stretch>
                </p:blipFill>
                <p:spPr>
                  <a:xfrm>
                    <a:off x="4113566" y="2584915"/>
                    <a:ext cx="1225679" cy="83977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63" name="그룹 1063"/>
              <p:cNvGrpSpPr/>
              <p:nvPr/>
            </p:nvGrpSpPr>
            <p:grpSpPr>
              <a:xfrm>
                <a:off x="3564544" y="4706055"/>
                <a:ext cx="2323724" cy="5346143"/>
                <a:chOff x="3564544" y="4706055"/>
                <a:chExt cx="2323724" cy="5346143"/>
              </a:xfrm>
            </p:grpSpPr>
            <p:grpSp>
              <p:nvGrpSpPr>
                <p:cNvPr id="1064" name="그룹 1064"/>
                <p:cNvGrpSpPr/>
                <p:nvPr/>
              </p:nvGrpSpPr>
              <p:grpSpPr>
                <a:xfrm>
                  <a:off x="3672765" y="4706055"/>
                  <a:ext cx="2107282" cy="1699125"/>
                  <a:chOff x="3672765" y="4706055"/>
                  <a:chExt cx="2107282" cy="1699125"/>
                </a:xfrm>
              </p:grpSpPr>
              <p:grpSp>
                <p:nvGrpSpPr>
                  <p:cNvPr id="1065" name="그룹 1065"/>
                  <p:cNvGrpSpPr/>
                  <p:nvPr/>
                </p:nvGrpSpPr>
                <p:grpSpPr>
                  <a:xfrm>
                    <a:off x="3672765" y="4706055"/>
                    <a:ext cx="2107282" cy="1699125"/>
                    <a:chOff x="3672765" y="4706055"/>
                    <a:chExt cx="2107282" cy="1699125"/>
                  </a:xfrm>
                </p:grpSpPr>
                <p:pic>
                  <p:nvPicPr>
                    <p:cNvPr id="212" name="Object 211"/>
                    <p:cNvPicPr>
                      <a:picLocks noChangeAspect="1"/>
                    </p:cNvPicPr>
                    <p:nvPr/>
                  </p:nvPicPr>
                  <p:blipFill>
                    <a:blip r:embed="rId87" cstate="print"/>
                    <a:stretch>
                      <a:fillRect/>
                    </a:stretch>
                  </p:blipFill>
                  <p:spPr>
                    <a:xfrm>
                      <a:off x="2575058" y="3965558"/>
                      <a:ext cx="4214565" cy="339825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3" name="Object 212"/>
                    <p:cNvPicPr>
                      <a:picLocks noChangeAspect="1"/>
                    </p:cNvPicPr>
                    <p:nvPr/>
                  </p:nvPicPr>
                  <p:blipFill>
                    <a:blip r:embed="rId88" cstate="print"/>
                    <a:stretch>
                      <a:fillRect/>
                    </a:stretch>
                  </p:blipFill>
                  <p:spPr>
                    <a:xfrm>
                      <a:off x="3672765" y="4706055"/>
                      <a:ext cx="2107282" cy="1699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66" name="그룹 1066"/>
                  <p:cNvGrpSpPr/>
                  <p:nvPr/>
                </p:nvGrpSpPr>
                <p:grpSpPr>
                  <a:xfrm>
                    <a:off x="3832230" y="4826202"/>
                    <a:ext cx="1788351" cy="539836"/>
                    <a:chOff x="3832230" y="4826202"/>
                    <a:chExt cx="1788351" cy="539836"/>
                  </a:xfrm>
                </p:grpSpPr>
                <p:pic>
                  <p:nvPicPr>
                    <p:cNvPr id="216" name="Object 215"/>
                    <p:cNvPicPr>
                      <a:picLocks noChangeAspect="1"/>
                    </p:cNvPicPr>
                    <p:nvPr/>
                  </p:nvPicPr>
                  <p:blipFill>
                    <a:blip r:embed="rId89" cstate="print"/>
                    <a:stretch>
                      <a:fillRect/>
                    </a:stretch>
                  </p:blipFill>
                  <p:spPr>
                    <a:xfrm>
                      <a:off x="3832230" y="4826202"/>
                      <a:ext cx="1788351" cy="53983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18" name="Object 217"/>
                  <p:cNvPicPr>
                    <a:picLocks noChangeAspect="1"/>
                  </p:cNvPicPr>
                  <p:nvPr/>
                </p:nvPicPr>
                <p:blipFill>
                  <a:blip r:embed="rId90" cstate="print"/>
                  <a:stretch>
                    <a:fillRect/>
                  </a:stretch>
                </p:blipFill>
                <p:spPr>
                  <a:xfrm>
                    <a:off x="3988091" y="4913073"/>
                    <a:ext cx="1349123" cy="473980"/>
                  </a:xfrm>
                  <a:prstGeom prst="rect">
                    <a:avLst/>
                  </a:prstGeom>
                </p:spPr>
              </p:pic>
              <p:pic>
                <p:nvPicPr>
                  <p:cNvPr id="219" name="Object 218"/>
                  <p:cNvPicPr>
                    <a:picLocks noChangeAspect="1"/>
                  </p:cNvPicPr>
                  <p:nvPr/>
                </p:nvPicPr>
                <p:blipFill>
                  <a:blip r:embed="rId91" cstate="print"/>
                  <a:stretch>
                    <a:fillRect/>
                  </a:stretch>
                </p:blipFill>
                <p:spPr>
                  <a:xfrm>
                    <a:off x="3807743" y="5457524"/>
                    <a:ext cx="1344525" cy="92270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7" name="그룹 1067"/>
                <p:cNvGrpSpPr/>
                <p:nvPr/>
              </p:nvGrpSpPr>
              <p:grpSpPr>
                <a:xfrm>
                  <a:off x="3672765" y="6532151"/>
                  <a:ext cx="2107282" cy="1662065"/>
                  <a:chOff x="3672765" y="6532151"/>
                  <a:chExt cx="2107282" cy="1662065"/>
                </a:xfrm>
              </p:grpSpPr>
              <p:grpSp>
                <p:nvGrpSpPr>
                  <p:cNvPr id="1068" name="그룹 1068"/>
                  <p:cNvGrpSpPr/>
                  <p:nvPr/>
                </p:nvGrpSpPr>
                <p:grpSpPr>
                  <a:xfrm>
                    <a:off x="3672765" y="6532151"/>
                    <a:ext cx="2107282" cy="1662065"/>
                    <a:chOff x="3672765" y="6532151"/>
                    <a:chExt cx="2107282" cy="1662065"/>
                  </a:xfrm>
                </p:grpSpPr>
                <p:pic>
                  <p:nvPicPr>
                    <p:cNvPr id="223" name="Object 222"/>
                    <p:cNvPicPr>
                      <a:picLocks noChangeAspect="1"/>
                    </p:cNvPicPr>
                    <p:nvPr/>
                  </p:nvPicPr>
                  <p:blipFill>
                    <a:blip r:embed="rId92" cstate="print"/>
                    <a:stretch>
                      <a:fillRect/>
                    </a:stretch>
                  </p:blipFill>
                  <p:spPr>
                    <a:xfrm>
                      <a:off x="2576019" y="5807806"/>
                      <a:ext cx="4214565" cy="33241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4" name="Object 223"/>
                    <p:cNvPicPr>
                      <a:picLocks noChangeAspect="1"/>
                    </p:cNvPicPr>
                    <p:nvPr/>
                  </p:nvPicPr>
                  <p:blipFill>
                    <a:blip r:embed="rId93" cstate="print"/>
                    <a:stretch>
                      <a:fillRect/>
                    </a:stretch>
                  </p:blipFill>
                  <p:spPr>
                    <a:xfrm>
                      <a:off x="3672765" y="6532151"/>
                      <a:ext cx="2107282" cy="166206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69" name="그룹 1069"/>
                  <p:cNvGrpSpPr/>
                  <p:nvPr/>
                </p:nvGrpSpPr>
                <p:grpSpPr>
                  <a:xfrm>
                    <a:off x="3832230" y="6652299"/>
                    <a:ext cx="1788351" cy="539836"/>
                    <a:chOff x="3832230" y="6652299"/>
                    <a:chExt cx="1788351" cy="539836"/>
                  </a:xfrm>
                </p:grpSpPr>
                <p:pic>
                  <p:nvPicPr>
                    <p:cNvPr id="227" name="Object 226"/>
                    <p:cNvPicPr>
                      <a:picLocks noChangeAspect="1"/>
                    </p:cNvPicPr>
                    <p:nvPr/>
                  </p:nvPicPr>
                  <p:blipFill>
                    <a:blip r:embed="rId94" cstate="print"/>
                    <a:stretch>
                      <a:fillRect/>
                    </a:stretch>
                  </p:blipFill>
                  <p:spPr>
                    <a:xfrm>
                      <a:off x="3832230" y="6652299"/>
                      <a:ext cx="1788351" cy="53983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29" name="Object 228"/>
                  <p:cNvPicPr>
                    <a:picLocks noChangeAspect="1"/>
                  </p:cNvPicPr>
                  <p:nvPr/>
                </p:nvPicPr>
                <p:blipFill>
                  <a:blip r:embed="rId95" cstate="print"/>
                  <a:stretch>
                    <a:fillRect/>
                  </a:stretch>
                </p:blipFill>
                <p:spPr>
                  <a:xfrm>
                    <a:off x="3988091" y="6739175"/>
                    <a:ext cx="1349123" cy="473980"/>
                  </a:xfrm>
                  <a:prstGeom prst="rect">
                    <a:avLst/>
                  </a:prstGeom>
                </p:spPr>
              </p:pic>
              <p:pic>
                <p:nvPicPr>
                  <p:cNvPr id="230" name="Object 229"/>
                  <p:cNvPicPr>
                    <a:picLocks noChangeAspect="1"/>
                  </p:cNvPicPr>
                  <p:nvPr/>
                </p:nvPicPr>
                <p:blipFill>
                  <a:blip r:embed="rId96" cstate="print"/>
                  <a:stretch>
                    <a:fillRect/>
                  </a:stretch>
                </p:blipFill>
                <p:spPr>
                  <a:xfrm>
                    <a:off x="3807743" y="7221863"/>
                    <a:ext cx="1545916" cy="9322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0" name="그룹 1070"/>
                <p:cNvGrpSpPr/>
                <p:nvPr/>
              </p:nvGrpSpPr>
              <p:grpSpPr>
                <a:xfrm>
                  <a:off x="3564544" y="8313713"/>
                  <a:ext cx="2323724" cy="1738485"/>
                  <a:chOff x="3564544" y="8313713"/>
                  <a:chExt cx="2323724" cy="1738485"/>
                </a:xfrm>
              </p:grpSpPr>
              <p:grpSp>
                <p:nvGrpSpPr>
                  <p:cNvPr id="1071" name="그룹 1071"/>
                  <p:cNvGrpSpPr/>
                  <p:nvPr/>
                </p:nvGrpSpPr>
                <p:grpSpPr>
                  <a:xfrm>
                    <a:off x="3680353" y="8313713"/>
                    <a:ext cx="2092106" cy="1738485"/>
                    <a:chOff x="3680353" y="8313713"/>
                    <a:chExt cx="2092106" cy="1738485"/>
                  </a:xfrm>
                </p:grpSpPr>
                <p:pic>
                  <p:nvPicPr>
                    <p:cNvPr id="234" name="Object 233"/>
                    <p:cNvPicPr>
                      <a:picLocks noChangeAspect="1"/>
                    </p:cNvPicPr>
                    <p:nvPr/>
                  </p:nvPicPr>
                  <p:blipFill>
                    <a:blip r:embed="rId97" cstate="print"/>
                    <a:stretch>
                      <a:fillRect/>
                    </a:stretch>
                  </p:blipFill>
                  <p:spPr>
                    <a:xfrm>
                      <a:off x="2589213" y="7556063"/>
                      <a:ext cx="4184212" cy="347697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5" name="Object 234"/>
                    <p:cNvPicPr>
                      <a:picLocks noChangeAspect="1"/>
                    </p:cNvPicPr>
                    <p:nvPr/>
                  </p:nvPicPr>
                  <p:blipFill>
                    <a:blip r:embed="rId98" cstate="print"/>
                    <a:stretch>
                      <a:fillRect/>
                    </a:stretch>
                  </p:blipFill>
                  <p:spPr>
                    <a:xfrm>
                      <a:off x="3680353" y="8313713"/>
                      <a:ext cx="2092106" cy="173848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72" name="그룹 1072"/>
                  <p:cNvGrpSpPr/>
                  <p:nvPr/>
                </p:nvGrpSpPr>
                <p:grpSpPr>
                  <a:xfrm>
                    <a:off x="3787431" y="8477476"/>
                    <a:ext cx="1877949" cy="505136"/>
                    <a:chOff x="3787431" y="8477476"/>
                    <a:chExt cx="1877949" cy="505136"/>
                  </a:xfrm>
                </p:grpSpPr>
                <p:pic>
                  <p:nvPicPr>
                    <p:cNvPr id="238" name="Object 237"/>
                    <p:cNvPicPr>
                      <a:picLocks noChangeAspect="1"/>
                    </p:cNvPicPr>
                    <p:nvPr/>
                  </p:nvPicPr>
                  <p:blipFill>
                    <a:blip r:embed="rId99" cstate="print"/>
                    <a:stretch>
                      <a:fillRect/>
                    </a:stretch>
                  </p:blipFill>
                  <p:spPr>
                    <a:xfrm>
                      <a:off x="3787431" y="8477476"/>
                      <a:ext cx="1877949" cy="50513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40" name="Object 239"/>
                  <p:cNvPicPr>
                    <a:picLocks noChangeAspect="1"/>
                  </p:cNvPicPr>
                  <p:nvPr/>
                </p:nvPicPr>
                <p:blipFill>
                  <a:blip r:embed="rId100" cstate="print"/>
                  <a:stretch>
                    <a:fillRect/>
                  </a:stretch>
                </p:blipFill>
                <p:spPr>
                  <a:xfrm>
                    <a:off x="3852384" y="8575697"/>
                    <a:ext cx="1407436" cy="401369"/>
                  </a:xfrm>
                  <a:prstGeom prst="rect">
                    <a:avLst/>
                  </a:prstGeom>
                </p:spPr>
              </p:pic>
              <p:pic>
                <p:nvPicPr>
                  <p:cNvPr id="241" name="Object 240"/>
                  <p:cNvPicPr>
                    <a:picLocks noChangeAspect="1"/>
                  </p:cNvPicPr>
                  <p:nvPr/>
                </p:nvPicPr>
                <p:blipFill>
                  <a:blip r:embed="rId101" cstate="print"/>
                  <a:stretch>
                    <a:fillRect/>
                  </a:stretch>
                </p:blipFill>
                <p:spPr>
                  <a:xfrm>
                    <a:off x="3534565" y="9090457"/>
                    <a:ext cx="2013412" cy="891231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73" name="그룹 1073"/>
          <p:cNvGrpSpPr/>
          <p:nvPr/>
        </p:nvGrpSpPr>
        <p:grpSpPr>
          <a:xfrm>
            <a:off x="14413479" y="1638282"/>
            <a:ext cx="2235822" cy="8248567"/>
            <a:chOff x="14413479" y="1638282"/>
            <a:chExt cx="2235822" cy="8248567"/>
          </a:xfrm>
        </p:grpSpPr>
        <p:grpSp>
          <p:nvGrpSpPr>
            <p:cNvPr id="1074" name="그룹 1074"/>
            <p:cNvGrpSpPr/>
            <p:nvPr/>
          </p:nvGrpSpPr>
          <p:grpSpPr>
            <a:xfrm>
              <a:off x="11943170" y="5579575"/>
              <a:ext cx="7251680" cy="123779"/>
              <a:chOff x="11943170" y="5579575"/>
              <a:chExt cx="7251680" cy="123779"/>
            </a:xfrm>
          </p:grpSpPr>
          <p:pic>
            <p:nvPicPr>
              <p:cNvPr id="248" name="Object 247"/>
              <p:cNvPicPr>
                <a:picLocks noChangeAspect="1"/>
              </p:cNvPicPr>
              <p:nvPr/>
            </p:nvPicPr>
            <p:blipFill>
              <a:blip r:embed="rId102" cstate="print"/>
              <a:stretch>
                <a:fillRect/>
              </a:stretch>
            </p:blipFill>
            <p:spPr>
              <a:xfrm rot="-16200000">
                <a:off x="11943170" y="5579575"/>
                <a:ext cx="7251680" cy="123779"/>
              </a:xfrm>
              <a:prstGeom prst="rect">
                <a:avLst/>
              </a:prstGeom>
            </p:spPr>
          </p:pic>
        </p:grpSp>
        <p:grpSp>
          <p:nvGrpSpPr>
            <p:cNvPr id="1075" name="그룹 1075"/>
            <p:cNvGrpSpPr/>
            <p:nvPr/>
          </p:nvGrpSpPr>
          <p:grpSpPr>
            <a:xfrm>
              <a:off x="14431305" y="1638282"/>
              <a:ext cx="2200171" cy="583295"/>
              <a:chOff x="14431305" y="1638282"/>
              <a:chExt cx="2200171" cy="583295"/>
            </a:xfrm>
          </p:grpSpPr>
          <p:pic>
            <p:nvPicPr>
              <p:cNvPr id="251" name="Object 250"/>
              <p:cNvPicPr>
                <a:picLocks noChangeAspect="1"/>
              </p:cNvPicPr>
              <p:nvPr/>
            </p:nvPicPr>
            <p:blipFill>
              <a:blip r:embed="rId103" cstate="print"/>
              <a:stretch>
                <a:fillRect/>
              </a:stretch>
            </p:blipFill>
            <p:spPr>
              <a:xfrm>
                <a:off x="14431305" y="1638282"/>
                <a:ext cx="2200171" cy="583295"/>
              </a:xfrm>
              <a:prstGeom prst="rect">
                <a:avLst/>
              </a:prstGeom>
            </p:spPr>
          </p:pic>
        </p:grpSp>
        <p:pic>
          <p:nvPicPr>
            <p:cNvPr id="253" name="Object 252"/>
            <p:cNvPicPr>
              <a:picLocks noChangeAspect="1"/>
            </p:cNvPicPr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4790406" y="1749427"/>
              <a:ext cx="1443440" cy="463383"/>
            </a:xfrm>
            <a:prstGeom prst="rect">
              <a:avLst/>
            </a:prstGeom>
          </p:spPr>
        </p:pic>
        <p:grpSp>
          <p:nvGrpSpPr>
            <p:cNvPr id="1076" name="그룹 1076"/>
            <p:cNvGrpSpPr/>
            <p:nvPr/>
          </p:nvGrpSpPr>
          <p:grpSpPr>
            <a:xfrm>
              <a:off x="14413479" y="2500093"/>
              <a:ext cx="2235822" cy="1374693"/>
              <a:chOff x="14413479" y="2500093"/>
              <a:chExt cx="2235822" cy="1374693"/>
            </a:xfrm>
          </p:grpSpPr>
          <p:grpSp>
            <p:nvGrpSpPr>
              <p:cNvPr id="1077" name="그룹 1077"/>
              <p:cNvGrpSpPr/>
              <p:nvPr/>
            </p:nvGrpSpPr>
            <p:grpSpPr>
              <a:xfrm>
                <a:off x="14413479" y="2500093"/>
                <a:ext cx="2235822" cy="1374693"/>
                <a:chOff x="14413479" y="2500093"/>
                <a:chExt cx="2235822" cy="1374693"/>
              </a:xfrm>
            </p:grpSpPr>
            <p:pic>
              <p:nvPicPr>
                <p:cNvPr id="256" name="Object 255"/>
                <p:cNvPicPr>
                  <a:picLocks noChangeAspect="1"/>
                </p:cNvPicPr>
                <p:nvPr/>
              </p:nvPicPr>
              <p:blipFill>
                <a:blip r:embed="rId105" cstate="print"/>
                <a:stretch>
                  <a:fillRect/>
                </a:stretch>
              </p:blipFill>
              <p:spPr>
                <a:xfrm>
                  <a:off x="13259917" y="1900988"/>
                  <a:ext cx="4471645" cy="2749385"/>
                </a:xfrm>
                <a:prstGeom prst="rect">
                  <a:avLst/>
                </a:prstGeom>
              </p:spPr>
            </p:pic>
            <p:pic>
              <p:nvPicPr>
                <p:cNvPr id="257" name="Object 256"/>
                <p:cNvPicPr>
                  <a:picLocks noChangeAspect="1"/>
                </p:cNvPicPr>
                <p:nvPr/>
              </p:nvPicPr>
              <p:blipFill>
                <a:blip r:embed="rId106" cstate="print"/>
                <a:stretch>
                  <a:fillRect/>
                </a:stretch>
              </p:blipFill>
              <p:spPr>
                <a:xfrm>
                  <a:off x="14413479" y="2500093"/>
                  <a:ext cx="2235822" cy="1374693"/>
                </a:xfrm>
                <a:prstGeom prst="rect">
                  <a:avLst/>
                </a:prstGeom>
              </p:spPr>
            </p:pic>
          </p:grpSp>
          <p:grpSp>
            <p:nvGrpSpPr>
              <p:cNvPr id="1078" name="그룹 1078"/>
              <p:cNvGrpSpPr/>
              <p:nvPr/>
            </p:nvGrpSpPr>
            <p:grpSpPr>
              <a:xfrm>
                <a:off x="14527914" y="2598528"/>
                <a:ext cx="2006954" cy="539836"/>
                <a:chOff x="14527914" y="2598528"/>
                <a:chExt cx="2006954" cy="539836"/>
              </a:xfrm>
            </p:grpSpPr>
            <p:pic>
              <p:nvPicPr>
                <p:cNvPr id="260" name="Object 259"/>
                <p:cNvPicPr>
                  <a:picLocks noChangeAspect="1"/>
                </p:cNvPicPr>
                <p:nvPr/>
              </p:nvPicPr>
              <p:blipFill>
                <a:blip r:embed="rId107" cstate="print"/>
                <a:stretch>
                  <a:fillRect/>
                </a:stretch>
              </p:blipFill>
              <p:spPr>
                <a:xfrm>
                  <a:off x="14527914" y="2598528"/>
                  <a:ext cx="2006954" cy="539836"/>
                </a:xfrm>
                <a:prstGeom prst="rect">
                  <a:avLst/>
                </a:prstGeom>
              </p:spPr>
            </p:pic>
          </p:grpSp>
          <p:pic>
            <p:nvPicPr>
              <p:cNvPr id="262" name="Object 261"/>
              <p:cNvPicPr>
                <a:picLocks noChangeAspect="1"/>
              </p:cNvPicPr>
              <p:nvPr/>
            </p:nvPicPr>
            <p:blipFill>
              <a:blip r:embed="rId108" cstate="print"/>
              <a:stretch>
                <a:fillRect/>
              </a:stretch>
            </p:blipFill>
            <p:spPr>
              <a:xfrm>
                <a:off x="14597328" y="2704454"/>
                <a:ext cx="1772875" cy="473980"/>
              </a:xfrm>
              <a:prstGeom prst="rect">
                <a:avLst/>
              </a:prstGeom>
            </p:spPr>
          </p:pic>
          <p:pic>
            <p:nvPicPr>
              <p:cNvPr id="263" name="Object 262"/>
              <p:cNvPicPr>
                <a:picLocks noChangeAspect="1"/>
              </p:cNvPicPr>
              <p:nvPr/>
            </p:nvPicPr>
            <p:blipFill>
              <a:blip r:embed="rId109" cstate="print"/>
              <a:stretch>
                <a:fillRect/>
              </a:stretch>
            </p:blipFill>
            <p:spPr>
              <a:xfrm>
                <a:off x="14479286" y="3179386"/>
                <a:ext cx="2139202" cy="673859"/>
              </a:xfrm>
              <a:prstGeom prst="rect">
                <a:avLst/>
              </a:prstGeom>
            </p:spPr>
          </p:pic>
        </p:grpSp>
        <p:grpSp>
          <p:nvGrpSpPr>
            <p:cNvPr id="1079" name="그룹 1079"/>
            <p:cNvGrpSpPr/>
            <p:nvPr/>
          </p:nvGrpSpPr>
          <p:grpSpPr>
            <a:xfrm>
              <a:off x="14413479" y="5915857"/>
              <a:ext cx="2235822" cy="1276369"/>
              <a:chOff x="14413479" y="5915857"/>
              <a:chExt cx="2235822" cy="1276369"/>
            </a:xfrm>
          </p:grpSpPr>
          <p:grpSp>
            <p:nvGrpSpPr>
              <p:cNvPr id="1080" name="그룹 1080"/>
              <p:cNvGrpSpPr/>
              <p:nvPr/>
            </p:nvGrpSpPr>
            <p:grpSpPr>
              <a:xfrm>
                <a:off x="14413479" y="5915857"/>
                <a:ext cx="2235822" cy="1276369"/>
                <a:chOff x="14413479" y="5915857"/>
                <a:chExt cx="2235822" cy="1276369"/>
              </a:xfrm>
            </p:grpSpPr>
            <p:pic>
              <p:nvPicPr>
                <p:cNvPr id="267" name="Object 266"/>
                <p:cNvPicPr>
                  <a:picLocks noChangeAspect="1"/>
                </p:cNvPicPr>
                <p:nvPr/>
              </p:nvPicPr>
              <p:blipFill>
                <a:blip r:embed="rId110" cstate="print"/>
                <a:stretch>
                  <a:fillRect/>
                </a:stretch>
              </p:blipFill>
              <p:spPr>
                <a:xfrm>
                  <a:off x="13262467" y="5359602"/>
                  <a:ext cx="4471645" cy="2552737"/>
                </a:xfrm>
                <a:prstGeom prst="rect">
                  <a:avLst/>
                </a:prstGeom>
              </p:spPr>
            </p:pic>
            <p:pic>
              <p:nvPicPr>
                <p:cNvPr id="268" name="Object 267"/>
                <p:cNvPicPr>
                  <a:picLocks noChangeAspect="1"/>
                </p:cNvPicPr>
                <p:nvPr/>
              </p:nvPicPr>
              <p:blipFill>
                <a:blip r:embed="rId111" cstate="print"/>
                <a:stretch>
                  <a:fillRect/>
                </a:stretch>
              </p:blipFill>
              <p:spPr>
                <a:xfrm>
                  <a:off x="14413479" y="5915857"/>
                  <a:ext cx="2235822" cy="1276369"/>
                </a:xfrm>
                <a:prstGeom prst="rect">
                  <a:avLst/>
                </a:prstGeom>
              </p:spPr>
            </p:pic>
          </p:grpSp>
          <p:grpSp>
            <p:nvGrpSpPr>
              <p:cNvPr id="1081" name="그룹 1081"/>
              <p:cNvGrpSpPr/>
              <p:nvPr/>
            </p:nvGrpSpPr>
            <p:grpSpPr>
              <a:xfrm>
                <a:off x="14527914" y="5982605"/>
                <a:ext cx="2006954" cy="539836"/>
                <a:chOff x="14527914" y="5982605"/>
                <a:chExt cx="2006954" cy="539836"/>
              </a:xfrm>
            </p:grpSpPr>
            <p:pic>
              <p:nvPicPr>
                <p:cNvPr id="271" name="Object 270"/>
                <p:cNvPicPr>
                  <a:picLocks noChangeAspect="1"/>
                </p:cNvPicPr>
                <p:nvPr/>
              </p:nvPicPr>
              <p:blipFill>
                <a:blip r:embed="rId112" cstate="print"/>
                <a:stretch>
                  <a:fillRect/>
                </a:stretch>
              </p:blipFill>
              <p:spPr>
                <a:xfrm>
                  <a:off x="14527914" y="5982605"/>
                  <a:ext cx="2006954" cy="539836"/>
                </a:xfrm>
                <a:prstGeom prst="rect">
                  <a:avLst/>
                </a:prstGeom>
              </p:spPr>
            </p:pic>
          </p:grpSp>
          <p:pic>
            <p:nvPicPr>
              <p:cNvPr id="273" name="Object 272"/>
              <p:cNvPicPr>
                <a:picLocks noChangeAspect="1"/>
              </p:cNvPicPr>
              <p:nvPr/>
            </p:nvPicPr>
            <p:blipFill>
              <a:blip r:embed="rId113" cstate="print"/>
              <a:stretch>
                <a:fillRect/>
              </a:stretch>
            </p:blipFill>
            <p:spPr>
              <a:xfrm>
                <a:off x="14597325" y="6088527"/>
                <a:ext cx="1412256" cy="436180"/>
              </a:xfrm>
              <a:prstGeom prst="rect">
                <a:avLst/>
              </a:prstGeom>
            </p:spPr>
          </p:pic>
          <p:pic>
            <p:nvPicPr>
              <p:cNvPr id="274" name="Object 273"/>
              <p:cNvPicPr>
                <a:picLocks noChangeAspect="1"/>
              </p:cNvPicPr>
              <p:nvPr/>
            </p:nvPicPr>
            <p:blipFill>
              <a:blip r:embed="rId114" cstate="print"/>
              <a:stretch>
                <a:fillRect/>
              </a:stretch>
            </p:blipFill>
            <p:spPr>
              <a:xfrm>
                <a:off x="14612730" y="6515250"/>
                <a:ext cx="1663906" cy="367868"/>
              </a:xfrm>
              <a:prstGeom prst="rect">
                <a:avLst/>
              </a:prstGeom>
            </p:spPr>
          </p:pic>
          <p:pic>
            <p:nvPicPr>
              <p:cNvPr id="275" name="Object 274"/>
              <p:cNvPicPr>
                <a:picLocks noChangeAspect="1"/>
              </p:cNvPicPr>
              <p:nvPr/>
            </p:nvPicPr>
            <p:blipFill>
              <a:blip r:embed="rId115" cstate="print"/>
              <a:stretch>
                <a:fillRect/>
              </a:stretch>
            </p:blipFill>
            <p:spPr>
              <a:xfrm>
                <a:off x="14612730" y="6822307"/>
                <a:ext cx="1571325" cy="405706"/>
              </a:xfrm>
              <a:prstGeom prst="rect">
                <a:avLst/>
              </a:prstGeom>
            </p:spPr>
          </p:pic>
        </p:grpSp>
        <p:grpSp>
          <p:nvGrpSpPr>
            <p:cNvPr id="1082" name="그룹 1082"/>
            <p:cNvGrpSpPr/>
            <p:nvPr/>
          </p:nvGrpSpPr>
          <p:grpSpPr>
            <a:xfrm>
              <a:off x="14413479" y="3964588"/>
              <a:ext cx="2235822" cy="1778061"/>
              <a:chOff x="14413479" y="3964588"/>
              <a:chExt cx="2235822" cy="1778061"/>
            </a:xfrm>
          </p:grpSpPr>
          <p:grpSp>
            <p:nvGrpSpPr>
              <p:cNvPr id="1083" name="그룹 1083"/>
              <p:cNvGrpSpPr/>
              <p:nvPr/>
            </p:nvGrpSpPr>
            <p:grpSpPr>
              <a:xfrm>
                <a:off x="14413479" y="3964588"/>
                <a:ext cx="2235822" cy="1775752"/>
                <a:chOff x="14413479" y="3964588"/>
                <a:chExt cx="2235822" cy="1775752"/>
              </a:xfrm>
            </p:grpSpPr>
            <p:pic>
              <p:nvPicPr>
                <p:cNvPr id="279" name="Object 278"/>
                <p:cNvPicPr>
                  <a:picLocks noChangeAspect="1"/>
                </p:cNvPicPr>
                <p:nvPr/>
              </p:nvPicPr>
              <p:blipFill>
                <a:blip r:embed="rId116" cstate="print"/>
                <a:stretch>
                  <a:fillRect/>
                </a:stretch>
              </p:blipFill>
              <p:spPr>
                <a:xfrm>
                  <a:off x="13249515" y="3190697"/>
                  <a:ext cx="4471645" cy="3551504"/>
                </a:xfrm>
                <a:prstGeom prst="rect">
                  <a:avLst/>
                </a:prstGeom>
              </p:spPr>
            </p:pic>
            <p:pic>
              <p:nvPicPr>
                <p:cNvPr id="280" name="Object 279"/>
                <p:cNvPicPr>
                  <a:picLocks noChangeAspect="1"/>
                </p:cNvPicPr>
                <p:nvPr/>
              </p:nvPicPr>
              <p:blipFill>
                <a:blip r:embed="rId117" cstate="print"/>
                <a:stretch>
                  <a:fillRect/>
                </a:stretch>
              </p:blipFill>
              <p:spPr>
                <a:xfrm>
                  <a:off x="14413479" y="3964588"/>
                  <a:ext cx="2235822" cy="1775752"/>
                </a:xfrm>
                <a:prstGeom prst="rect">
                  <a:avLst/>
                </a:prstGeom>
              </p:spPr>
            </p:pic>
          </p:grpSp>
          <p:grpSp>
            <p:nvGrpSpPr>
              <p:cNvPr id="1084" name="그룹 1084"/>
              <p:cNvGrpSpPr/>
              <p:nvPr/>
            </p:nvGrpSpPr>
            <p:grpSpPr>
              <a:xfrm>
                <a:off x="14527914" y="4035674"/>
                <a:ext cx="2006954" cy="539836"/>
                <a:chOff x="14527914" y="4035674"/>
                <a:chExt cx="2006954" cy="539836"/>
              </a:xfrm>
            </p:grpSpPr>
            <p:pic>
              <p:nvPicPr>
                <p:cNvPr id="283" name="Object 282"/>
                <p:cNvPicPr>
                  <a:picLocks noChangeAspect="1"/>
                </p:cNvPicPr>
                <p:nvPr/>
              </p:nvPicPr>
              <p:blipFill>
                <a:blip r:embed="rId118" cstate="print"/>
                <a:stretch>
                  <a:fillRect/>
                </a:stretch>
              </p:blipFill>
              <p:spPr>
                <a:xfrm>
                  <a:off x="14527914" y="4035674"/>
                  <a:ext cx="2006954" cy="539836"/>
                </a:xfrm>
                <a:prstGeom prst="rect">
                  <a:avLst/>
                </a:prstGeom>
              </p:spPr>
            </p:pic>
          </p:grpSp>
          <p:pic>
            <p:nvPicPr>
              <p:cNvPr id="285" name="Object 284"/>
              <p:cNvPicPr>
                <a:picLocks noChangeAspect="1"/>
              </p:cNvPicPr>
              <p:nvPr/>
            </p:nvPicPr>
            <p:blipFill>
              <a:blip r:embed="rId119" cstate="print"/>
              <a:stretch>
                <a:fillRect/>
              </a:stretch>
            </p:blipFill>
            <p:spPr>
              <a:xfrm>
                <a:off x="14597328" y="4128245"/>
                <a:ext cx="1544942" cy="473980"/>
              </a:xfrm>
              <a:prstGeom prst="rect">
                <a:avLst/>
              </a:prstGeom>
            </p:spPr>
          </p:pic>
          <p:pic>
            <p:nvPicPr>
              <p:cNvPr id="286" name="Object 285"/>
              <p:cNvPicPr>
                <a:picLocks noChangeAspect="1"/>
              </p:cNvPicPr>
              <p:nvPr/>
            </p:nvPicPr>
            <p:blipFill>
              <a:blip r:embed="rId120" cstate="print"/>
              <a:stretch>
                <a:fillRect/>
              </a:stretch>
            </p:blipFill>
            <p:spPr>
              <a:xfrm>
                <a:off x="14592327" y="4579868"/>
                <a:ext cx="1771478" cy="1237954"/>
              </a:xfrm>
              <a:prstGeom prst="rect">
                <a:avLst/>
              </a:prstGeom>
            </p:spPr>
          </p:pic>
        </p:grpSp>
        <p:grpSp>
          <p:nvGrpSpPr>
            <p:cNvPr id="1085" name="그룹 1085"/>
            <p:cNvGrpSpPr/>
            <p:nvPr/>
          </p:nvGrpSpPr>
          <p:grpSpPr>
            <a:xfrm>
              <a:off x="14413479" y="9006065"/>
              <a:ext cx="2235822" cy="880785"/>
              <a:chOff x="14413479" y="9006065"/>
              <a:chExt cx="2235822" cy="880785"/>
            </a:xfrm>
          </p:grpSpPr>
          <p:grpSp>
            <p:nvGrpSpPr>
              <p:cNvPr id="1086" name="그룹 1086"/>
              <p:cNvGrpSpPr/>
              <p:nvPr/>
            </p:nvGrpSpPr>
            <p:grpSpPr>
              <a:xfrm>
                <a:off x="14413479" y="9006065"/>
                <a:ext cx="2235822" cy="880785"/>
                <a:chOff x="14413479" y="9006065"/>
                <a:chExt cx="2235822" cy="880785"/>
              </a:xfrm>
            </p:grpSpPr>
            <p:pic>
              <p:nvPicPr>
                <p:cNvPr id="290" name="Object 289"/>
                <p:cNvPicPr>
                  <a:picLocks noChangeAspect="1"/>
                </p:cNvPicPr>
                <p:nvPr/>
              </p:nvPicPr>
              <p:blipFill>
                <a:blip r:embed="rId121" cstate="print"/>
                <a:stretch>
                  <a:fillRect/>
                </a:stretch>
              </p:blipFill>
              <p:spPr>
                <a:xfrm>
                  <a:off x="13272726" y="8622210"/>
                  <a:ext cx="4471645" cy="1761570"/>
                </a:xfrm>
                <a:prstGeom prst="rect">
                  <a:avLst/>
                </a:prstGeom>
              </p:spPr>
            </p:pic>
            <p:pic>
              <p:nvPicPr>
                <p:cNvPr id="291" name="Object 290"/>
                <p:cNvPicPr>
                  <a:picLocks noChangeAspect="1"/>
                </p:cNvPicPr>
                <p:nvPr/>
              </p:nvPicPr>
              <p:blipFill>
                <a:blip r:embed="rId122" cstate="print"/>
                <a:stretch>
                  <a:fillRect/>
                </a:stretch>
              </p:blipFill>
              <p:spPr>
                <a:xfrm>
                  <a:off x="14413479" y="9006065"/>
                  <a:ext cx="2235822" cy="880785"/>
                </a:xfrm>
                <a:prstGeom prst="rect">
                  <a:avLst/>
                </a:prstGeom>
              </p:spPr>
            </p:pic>
          </p:grpSp>
          <p:grpSp>
            <p:nvGrpSpPr>
              <p:cNvPr id="1087" name="그룹 1087"/>
              <p:cNvGrpSpPr/>
              <p:nvPr/>
            </p:nvGrpSpPr>
            <p:grpSpPr>
              <a:xfrm>
                <a:off x="14540802" y="9176539"/>
                <a:ext cx="2006954" cy="539836"/>
                <a:chOff x="14540802" y="9176539"/>
                <a:chExt cx="2006954" cy="539836"/>
              </a:xfrm>
            </p:grpSpPr>
            <p:pic>
              <p:nvPicPr>
                <p:cNvPr id="294" name="Object 293"/>
                <p:cNvPicPr>
                  <a:picLocks noChangeAspect="1"/>
                </p:cNvPicPr>
                <p:nvPr/>
              </p:nvPicPr>
              <p:blipFill>
                <a:blip r:embed="rId123" cstate="print"/>
                <a:stretch>
                  <a:fillRect/>
                </a:stretch>
              </p:blipFill>
              <p:spPr>
                <a:xfrm>
                  <a:off x="14540802" y="9176539"/>
                  <a:ext cx="2006954" cy="539836"/>
                </a:xfrm>
                <a:prstGeom prst="rect">
                  <a:avLst/>
                </a:prstGeom>
              </p:spPr>
            </p:pic>
          </p:grpSp>
          <p:pic>
            <p:nvPicPr>
              <p:cNvPr id="296" name="Object 295"/>
              <p:cNvPicPr>
                <a:picLocks noChangeAspect="1"/>
              </p:cNvPicPr>
              <p:nvPr/>
            </p:nvPicPr>
            <p:blipFill>
              <a:blip r:embed="rId124" cstate="print"/>
              <a:stretch>
                <a:fillRect/>
              </a:stretch>
            </p:blipFill>
            <p:spPr>
              <a:xfrm>
                <a:off x="14610251" y="9282462"/>
                <a:ext cx="1480170" cy="436180"/>
              </a:xfrm>
              <a:prstGeom prst="rect">
                <a:avLst/>
              </a:prstGeom>
            </p:spPr>
          </p:pic>
        </p:grpSp>
        <p:grpSp>
          <p:nvGrpSpPr>
            <p:cNvPr id="1088" name="그룹 1088"/>
            <p:cNvGrpSpPr/>
            <p:nvPr/>
          </p:nvGrpSpPr>
          <p:grpSpPr>
            <a:xfrm>
              <a:off x="14413479" y="7367742"/>
              <a:ext cx="2235822" cy="1462807"/>
              <a:chOff x="14413479" y="7367742"/>
              <a:chExt cx="2235822" cy="1462807"/>
            </a:xfrm>
          </p:grpSpPr>
          <p:grpSp>
            <p:nvGrpSpPr>
              <p:cNvPr id="1089" name="그룹 1089"/>
              <p:cNvGrpSpPr/>
              <p:nvPr/>
            </p:nvGrpSpPr>
            <p:grpSpPr>
              <a:xfrm>
                <a:off x="14413479" y="7367742"/>
                <a:ext cx="2235822" cy="1462807"/>
                <a:chOff x="14413479" y="7367742"/>
                <a:chExt cx="2235822" cy="1462807"/>
              </a:xfrm>
            </p:grpSpPr>
            <p:pic>
              <p:nvPicPr>
                <p:cNvPr id="300" name="Object 299"/>
                <p:cNvPicPr>
                  <a:picLocks noChangeAspect="1"/>
                </p:cNvPicPr>
                <p:nvPr/>
              </p:nvPicPr>
              <p:blipFill>
                <a:blip r:embed="rId125" cstate="print"/>
                <a:stretch>
                  <a:fillRect/>
                </a:stretch>
              </p:blipFill>
              <p:spPr>
                <a:xfrm>
                  <a:off x="13257631" y="6730235"/>
                  <a:ext cx="4471645" cy="2925613"/>
                </a:xfrm>
                <a:prstGeom prst="rect">
                  <a:avLst/>
                </a:prstGeom>
              </p:spPr>
            </p:pic>
            <p:pic>
              <p:nvPicPr>
                <p:cNvPr id="301" name="Object 300"/>
                <p:cNvPicPr>
                  <a:picLocks noChangeAspect="1"/>
                </p:cNvPicPr>
                <p:nvPr/>
              </p:nvPicPr>
              <p:blipFill>
                <a:blip r:embed="rId126" cstate="print"/>
                <a:stretch>
                  <a:fillRect/>
                </a:stretch>
              </p:blipFill>
              <p:spPr>
                <a:xfrm>
                  <a:off x="14413479" y="7367742"/>
                  <a:ext cx="2235822" cy="1462807"/>
                </a:xfrm>
                <a:prstGeom prst="rect">
                  <a:avLst/>
                </a:prstGeom>
              </p:spPr>
            </p:pic>
          </p:grpSp>
          <p:grpSp>
            <p:nvGrpSpPr>
              <p:cNvPr id="1090" name="그룹 1090"/>
              <p:cNvGrpSpPr/>
              <p:nvPr/>
            </p:nvGrpSpPr>
            <p:grpSpPr>
              <a:xfrm>
                <a:off x="14527914" y="7520577"/>
                <a:ext cx="2006954" cy="539836"/>
                <a:chOff x="14527914" y="7520577"/>
                <a:chExt cx="2006954" cy="539836"/>
              </a:xfrm>
            </p:grpSpPr>
            <p:pic>
              <p:nvPicPr>
                <p:cNvPr id="304" name="Object 303"/>
                <p:cNvPicPr>
                  <a:picLocks noChangeAspect="1"/>
                </p:cNvPicPr>
                <p:nvPr/>
              </p:nvPicPr>
              <p:blipFill>
                <a:blip r:embed="rId127" cstate="print"/>
                <a:stretch>
                  <a:fillRect/>
                </a:stretch>
              </p:blipFill>
              <p:spPr>
                <a:xfrm>
                  <a:off x="14527914" y="7520577"/>
                  <a:ext cx="2006954" cy="539836"/>
                </a:xfrm>
                <a:prstGeom prst="rect">
                  <a:avLst/>
                </a:prstGeom>
              </p:spPr>
            </p:pic>
          </p:grpSp>
          <p:pic>
            <p:nvPicPr>
              <p:cNvPr id="306" name="Object 305"/>
              <p:cNvPicPr>
                <a:picLocks noChangeAspect="1"/>
              </p:cNvPicPr>
              <p:nvPr/>
            </p:nvPicPr>
            <p:blipFill>
              <a:blip r:embed="rId128" cstate="print"/>
              <a:stretch>
                <a:fillRect/>
              </a:stretch>
            </p:blipFill>
            <p:spPr>
              <a:xfrm>
                <a:off x="14597328" y="7626496"/>
                <a:ext cx="1298427" cy="436180"/>
              </a:xfrm>
              <a:prstGeom prst="rect">
                <a:avLst/>
              </a:prstGeom>
            </p:spPr>
          </p:pic>
          <p:pic>
            <p:nvPicPr>
              <p:cNvPr id="307" name="Object 306"/>
              <p:cNvPicPr>
                <a:picLocks noChangeAspect="1"/>
              </p:cNvPicPr>
              <p:nvPr/>
            </p:nvPicPr>
            <p:blipFill>
              <a:blip r:embed="rId129" cstate="print"/>
              <a:stretch>
                <a:fillRect/>
              </a:stretch>
            </p:blipFill>
            <p:spPr>
              <a:xfrm>
                <a:off x="14612727" y="8124069"/>
                <a:ext cx="1418211" cy="683125"/>
              </a:xfrm>
              <a:prstGeom prst="rect">
                <a:avLst/>
              </a:prstGeom>
            </p:spPr>
          </p:pic>
        </p:grpSp>
      </p:grpSp>
      <p:grpSp>
        <p:nvGrpSpPr>
          <p:cNvPr id="1091" name="그룹 1091"/>
          <p:cNvGrpSpPr/>
          <p:nvPr/>
        </p:nvGrpSpPr>
        <p:grpSpPr>
          <a:xfrm>
            <a:off x="12172156" y="7608059"/>
            <a:ext cx="1327649" cy="158892"/>
            <a:chOff x="12172156" y="7608059"/>
            <a:chExt cx="1327649" cy="158892"/>
          </a:xfrm>
        </p:grpSpPr>
        <p:pic>
          <p:nvPicPr>
            <p:cNvPr id="311" name="Object 310"/>
            <p:cNvPicPr>
              <a:picLocks noChangeAspect="1"/>
            </p:cNvPicPr>
            <p:nvPr/>
          </p:nvPicPr>
          <p:blipFill>
            <a:blip r:embed="rId130" cstate="print"/>
            <a:stretch>
              <a:fillRect/>
            </a:stretch>
          </p:blipFill>
          <p:spPr>
            <a:xfrm rot="5400000">
              <a:off x="12172156" y="7608059"/>
              <a:ext cx="1327649" cy="158892"/>
            </a:xfrm>
            <a:prstGeom prst="rect">
              <a:avLst/>
            </a:prstGeom>
          </p:spPr>
        </p:pic>
      </p:grpSp>
      <p:grpSp>
        <p:nvGrpSpPr>
          <p:cNvPr id="1092" name="그룹 1092"/>
          <p:cNvGrpSpPr/>
          <p:nvPr/>
        </p:nvGrpSpPr>
        <p:grpSpPr>
          <a:xfrm>
            <a:off x="11447611" y="3259806"/>
            <a:ext cx="2776739" cy="158892"/>
            <a:chOff x="11447611" y="3259806"/>
            <a:chExt cx="2776739" cy="158892"/>
          </a:xfrm>
        </p:grpSpPr>
        <p:pic>
          <p:nvPicPr>
            <p:cNvPr id="314" name="Object 313"/>
            <p:cNvPicPr>
              <a:picLocks noChangeAspect="1"/>
            </p:cNvPicPr>
            <p:nvPr/>
          </p:nvPicPr>
          <p:blipFill>
            <a:blip r:embed="rId131" cstate="print"/>
            <a:stretch>
              <a:fillRect/>
            </a:stretch>
          </p:blipFill>
          <p:spPr>
            <a:xfrm rot="5400000">
              <a:off x="11447611" y="3259806"/>
              <a:ext cx="2776739" cy="158892"/>
            </a:xfrm>
            <a:prstGeom prst="rect">
              <a:avLst/>
            </a:prstGeom>
          </p:spPr>
        </p:pic>
      </p:grpSp>
      <p:grpSp>
        <p:nvGrpSpPr>
          <p:cNvPr id="1093" name="그룹 1093"/>
          <p:cNvGrpSpPr/>
          <p:nvPr/>
        </p:nvGrpSpPr>
        <p:grpSpPr>
          <a:xfrm>
            <a:off x="11729594" y="6565500"/>
            <a:ext cx="2212774" cy="1482912"/>
            <a:chOff x="11729594" y="6565500"/>
            <a:chExt cx="2212774" cy="1482912"/>
          </a:xfrm>
        </p:grpSpPr>
        <p:grpSp>
          <p:nvGrpSpPr>
            <p:cNvPr id="1094" name="그룹 1094"/>
            <p:cNvGrpSpPr/>
            <p:nvPr/>
          </p:nvGrpSpPr>
          <p:grpSpPr>
            <a:xfrm>
              <a:off x="11729594" y="6565500"/>
              <a:ext cx="2212774" cy="1482912"/>
              <a:chOff x="11729594" y="6565500"/>
              <a:chExt cx="2212774" cy="1482912"/>
            </a:xfrm>
          </p:grpSpPr>
          <p:pic>
            <p:nvPicPr>
              <p:cNvPr id="318" name="Object 317"/>
              <p:cNvPicPr>
                <a:picLocks noChangeAspect="1"/>
              </p:cNvPicPr>
              <p:nvPr/>
            </p:nvPicPr>
            <p:blipFill>
              <a:blip r:embed="rId132" cstate="print"/>
              <a:stretch>
                <a:fillRect/>
              </a:stretch>
            </p:blipFill>
            <p:spPr>
              <a:xfrm>
                <a:off x="11729594" y="6565500"/>
                <a:ext cx="2212774" cy="1482912"/>
              </a:xfrm>
              <a:prstGeom prst="rect">
                <a:avLst/>
              </a:prstGeom>
            </p:spPr>
          </p:pic>
        </p:grpSp>
        <p:pic>
          <p:nvPicPr>
            <p:cNvPr id="320" name="Object 319"/>
            <p:cNvPicPr>
              <a:picLocks noChangeAspect="1"/>
            </p:cNvPicPr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1775233" y="7642305"/>
              <a:ext cx="1575240" cy="401536"/>
            </a:xfrm>
            <a:prstGeom prst="rect">
              <a:avLst/>
            </a:prstGeom>
          </p:spPr>
        </p:pic>
        <p:grpSp>
          <p:nvGrpSpPr>
            <p:cNvPr id="1095" name="그룹 1095"/>
            <p:cNvGrpSpPr/>
            <p:nvPr/>
          </p:nvGrpSpPr>
          <p:grpSpPr>
            <a:xfrm>
              <a:off x="12306561" y="6710609"/>
              <a:ext cx="1058841" cy="891344"/>
              <a:chOff x="12306561" y="6710609"/>
              <a:chExt cx="1058841" cy="891344"/>
            </a:xfrm>
          </p:grpSpPr>
          <p:pic>
            <p:nvPicPr>
              <p:cNvPr id="322" name="Object 321"/>
              <p:cNvPicPr>
                <a:picLocks noChangeAspect="1"/>
              </p:cNvPicPr>
              <p:nvPr/>
            </p:nvPicPr>
            <p:blipFill>
              <a:blip r:embed="rId134" cstate="print"/>
              <a:stretch>
                <a:fillRect/>
              </a:stretch>
            </p:blipFill>
            <p:spPr>
              <a:xfrm>
                <a:off x="12306561" y="6710609"/>
                <a:ext cx="1058841" cy="891344"/>
              </a:xfrm>
              <a:prstGeom prst="rect">
                <a:avLst/>
              </a:prstGeom>
            </p:spPr>
          </p:pic>
        </p:grpSp>
      </p:grpSp>
      <p:grpSp>
        <p:nvGrpSpPr>
          <p:cNvPr id="1096" name="그룹 1096"/>
          <p:cNvGrpSpPr/>
          <p:nvPr/>
        </p:nvGrpSpPr>
        <p:grpSpPr>
          <a:xfrm>
            <a:off x="11735895" y="1638282"/>
            <a:ext cx="2200171" cy="583295"/>
            <a:chOff x="11735895" y="1638282"/>
            <a:chExt cx="2200171" cy="583295"/>
          </a:xfrm>
        </p:grpSpPr>
        <p:pic>
          <p:nvPicPr>
            <p:cNvPr id="326" name="Object 325"/>
            <p:cNvPicPr>
              <a:picLocks noChangeAspect="1"/>
            </p:cNvPicPr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1735895" y="1638282"/>
              <a:ext cx="2200171" cy="583295"/>
            </a:xfrm>
            <a:prstGeom prst="rect">
              <a:avLst/>
            </a:prstGeom>
          </p:spPr>
        </p:pic>
      </p:grpSp>
      <p:pic>
        <p:nvPicPr>
          <p:cNvPr id="328" name="Object 327"/>
          <p:cNvPicPr>
            <a:picLocks noChangeAspect="1"/>
          </p:cNvPicPr>
          <p:nvPr/>
        </p:nvPicPr>
        <p:blipFill>
          <a:blip r:embed="rId136" cstate="print"/>
          <a:stretch>
            <a:fillRect/>
          </a:stretch>
        </p:blipFill>
        <p:spPr>
          <a:xfrm>
            <a:off x="12094996" y="1739911"/>
            <a:ext cx="1234117" cy="505917"/>
          </a:xfrm>
          <a:prstGeom prst="rect">
            <a:avLst/>
          </a:prstGeom>
        </p:spPr>
      </p:pic>
      <p:grpSp>
        <p:nvGrpSpPr>
          <p:cNvPr id="1097" name="그룹 1097"/>
          <p:cNvGrpSpPr/>
          <p:nvPr/>
        </p:nvGrpSpPr>
        <p:grpSpPr>
          <a:xfrm>
            <a:off x="11729594" y="2443588"/>
            <a:ext cx="2212774" cy="1984471"/>
            <a:chOff x="11729594" y="2443588"/>
            <a:chExt cx="2212774" cy="1984471"/>
          </a:xfrm>
        </p:grpSpPr>
        <p:pic>
          <p:nvPicPr>
            <p:cNvPr id="330" name="Object 329"/>
            <p:cNvPicPr>
              <a:picLocks noChangeAspect="1"/>
            </p:cNvPicPr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1729594" y="2443588"/>
              <a:ext cx="2212774" cy="1984471"/>
            </a:xfrm>
            <a:prstGeom prst="rect">
              <a:avLst/>
            </a:prstGeom>
          </p:spPr>
        </p:pic>
      </p:grpSp>
      <p:pic>
        <p:nvPicPr>
          <p:cNvPr id="332" name="Object 331"/>
          <p:cNvPicPr>
            <a:picLocks noChangeAspect="1"/>
          </p:cNvPicPr>
          <p:nvPr/>
        </p:nvPicPr>
        <p:blipFill>
          <a:blip r:embed="rId138" cstate="print"/>
          <a:stretch>
            <a:fillRect/>
          </a:stretch>
        </p:blipFill>
        <p:spPr>
          <a:xfrm>
            <a:off x="11775233" y="3655432"/>
            <a:ext cx="1948698" cy="744412"/>
          </a:xfrm>
          <a:prstGeom prst="rect">
            <a:avLst/>
          </a:prstGeom>
        </p:spPr>
      </p:pic>
      <p:grpSp>
        <p:nvGrpSpPr>
          <p:cNvPr id="1098" name="그룹 1098"/>
          <p:cNvGrpSpPr/>
          <p:nvPr/>
        </p:nvGrpSpPr>
        <p:grpSpPr>
          <a:xfrm>
            <a:off x="12298877" y="2544671"/>
            <a:ext cx="1074208" cy="1074208"/>
            <a:chOff x="12298877" y="2544671"/>
            <a:chExt cx="1074208" cy="1074208"/>
          </a:xfrm>
        </p:grpSpPr>
        <p:pic>
          <p:nvPicPr>
            <p:cNvPr id="334" name="Object 333"/>
            <p:cNvPicPr>
              <a:picLocks noChangeAspect="1"/>
            </p:cNvPicPr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12298877" y="2544671"/>
              <a:ext cx="1074208" cy="1074208"/>
            </a:xfrm>
            <a:prstGeom prst="rect">
              <a:avLst/>
            </a:prstGeom>
          </p:spPr>
        </p:pic>
      </p:grpSp>
      <p:grpSp>
        <p:nvGrpSpPr>
          <p:cNvPr id="1099" name="그룹 1099"/>
          <p:cNvGrpSpPr/>
          <p:nvPr/>
        </p:nvGrpSpPr>
        <p:grpSpPr>
          <a:xfrm>
            <a:off x="11718070" y="8427520"/>
            <a:ext cx="2235822" cy="1397113"/>
            <a:chOff x="11718070" y="8427520"/>
            <a:chExt cx="2235822" cy="1397113"/>
          </a:xfrm>
        </p:grpSpPr>
        <p:grpSp>
          <p:nvGrpSpPr>
            <p:cNvPr id="1100" name="그룹 1100"/>
            <p:cNvGrpSpPr/>
            <p:nvPr/>
          </p:nvGrpSpPr>
          <p:grpSpPr>
            <a:xfrm>
              <a:off x="11718070" y="8427520"/>
              <a:ext cx="2235822" cy="1397113"/>
              <a:chOff x="11718070" y="8427520"/>
              <a:chExt cx="2235822" cy="1397113"/>
            </a:xfrm>
          </p:grpSpPr>
          <p:pic>
            <p:nvPicPr>
              <p:cNvPr id="338" name="Object 337"/>
              <p:cNvPicPr>
                <a:picLocks noChangeAspect="1"/>
              </p:cNvPicPr>
              <p:nvPr/>
            </p:nvPicPr>
            <p:blipFill>
              <a:blip r:embed="rId140" cstate="print"/>
              <a:stretch>
                <a:fillRect/>
              </a:stretch>
            </p:blipFill>
            <p:spPr>
              <a:xfrm>
                <a:off x="10563925" y="7818644"/>
                <a:ext cx="4471645" cy="2794226"/>
              </a:xfrm>
              <a:prstGeom prst="rect">
                <a:avLst/>
              </a:prstGeom>
            </p:spPr>
          </p:pic>
          <p:pic>
            <p:nvPicPr>
              <p:cNvPr id="339" name="Object 338"/>
              <p:cNvPicPr>
                <a:picLocks noChangeAspect="1"/>
              </p:cNvPicPr>
              <p:nvPr/>
            </p:nvPicPr>
            <p:blipFill>
              <a:blip r:embed="rId141" cstate="print"/>
              <a:stretch>
                <a:fillRect/>
              </a:stretch>
            </p:blipFill>
            <p:spPr>
              <a:xfrm>
                <a:off x="11718070" y="8427520"/>
                <a:ext cx="2235822" cy="1397113"/>
              </a:xfrm>
              <a:prstGeom prst="rect">
                <a:avLst/>
              </a:prstGeom>
            </p:spPr>
          </p:pic>
        </p:grpSp>
        <p:grpSp>
          <p:nvGrpSpPr>
            <p:cNvPr id="1101" name="그룹 1101"/>
            <p:cNvGrpSpPr/>
            <p:nvPr/>
          </p:nvGrpSpPr>
          <p:grpSpPr>
            <a:xfrm>
              <a:off x="11832504" y="8498606"/>
              <a:ext cx="2006954" cy="539836"/>
              <a:chOff x="11832504" y="8498606"/>
              <a:chExt cx="2006954" cy="539836"/>
            </a:xfrm>
          </p:grpSpPr>
          <p:pic>
            <p:nvPicPr>
              <p:cNvPr id="342" name="Object 341"/>
              <p:cNvPicPr>
                <a:picLocks noChangeAspect="1"/>
              </p:cNvPicPr>
              <p:nvPr/>
            </p:nvPicPr>
            <p:blipFill>
              <a:blip r:embed="rId142" cstate="print"/>
              <a:stretch>
                <a:fillRect/>
              </a:stretch>
            </p:blipFill>
            <p:spPr>
              <a:xfrm>
                <a:off x="11832504" y="8498606"/>
                <a:ext cx="2006954" cy="539836"/>
              </a:xfrm>
              <a:prstGeom prst="rect">
                <a:avLst/>
              </a:prstGeom>
            </p:spPr>
          </p:pic>
        </p:grpSp>
        <p:pic>
          <p:nvPicPr>
            <p:cNvPr id="344" name="Object 343"/>
            <p:cNvPicPr>
              <a:picLocks noChangeAspect="1"/>
            </p:cNvPicPr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1901925" y="8591177"/>
              <a:ext cx="1280332" cy="473980"/>
            </a:xfrm>
            <a:prstGeom prst="rect">
              <a:avLst/>
            </a:prstGeom>
          </p:spPr>
        </p:pic>
        <p:pic>
          <p:nvPicPr>
            <p:cNvPr id="345" name="Object 344"/>
            <p:cNvPicPr>
              <a:picLocks noChangeAspect="1"/>
            </p:cNvPicPr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1917360" y="9084562"/>
              <a:ext cx="1410859" cy="405706"/>
            </a:xfrm>
            <a:prstGeom prst="rect">
              <a:avLst/>
            </a:prstGeom>
          </p:spPr>
        </p:pic>
        <p:pic>
          <p:nvPicPr>
            <p:cNvPr id="346" name="Object 345"/>
            <p:cNvPicPr>
              <a:picLocks noChangeAspect="1"/>
            </p:cNvPicPr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1917360" y="9386353"/>
              <a:ext cx="1534792" cy="367868"/>
            </a:xfrm>
            <a:prstGeom prst="rect">
              <a:avLst/>
            </a:prstGeom>
          </p:spPr>
        </p:pic>
      </p:grpSp>
      <p:grpSp>
        <p:nvGrpSpPr>
          <p:cNvPr id="1102" name="그룹 1102"/>
          <p:cNvGrpSpPr/>
          <p:nvPr/>
        </p:nvGrpSpPr>
        <p:grpSpPr>
          <a:xfrm>
            <a:off x="11718070" y="4789688"/>
            <a:ext cx="2235822" cy="1568965"/>
            <a:chOff x="11718070" y="4789688"/>
            <a:chExt cx="2235822" cy="1568965"/>
          </a:xfrm>
        </p:grpSpPr>
        <p:grpSp>
          <p:nvGrpSpPr>
            <p:cNvPr id="1103" name="그룹 1103"/>
            <p:cNvGrpSpPr/>
            <p:nvPr/>
          </p:nvGrpSpPr>
          <p:grpSpPr>
            <a:xfrm>
              <a:off x="11718070" y="4789688"/>
              <a:ext cx="2235822" cy="1568965"/>
              <a:chOff x="11718070" y="4789688"/>
              <a:chExt cx="2235822" cy="1568965"/>
            </a:xfrm>
          </p:grpSpPr>
          <p:pic>
            <p:nvPicPr>
              <p:cNvPr id="350" name="Object 349"/>
              <p:cNvPicPr>
                <a:picLocks noChangeAspect="1"/>
              </p:cNvPicPr>
              <p:nvPr/>
            </p:nvPicPr>
            <p:blipFill>
              <a:blip r:embed="rId146" cstate="print"/>
              <a:stretch>
                <a:fillRect/>
              </a:stretch>
            </p:blipFill>
            <p:spPr>
              <a:xfrm>
                <a:off x="10559469" y="4105917"/>
                <a:ext cx="4471645" cy="3137930"/>
              </a:xfrm>
              <a:prstGeom prst="rect">
                <a:avLst/>
              </a:prstGeom>
            </p:spPr>
          </p:pic>
          <p:pic>
            <p:nvPicPr>
              <p:cNvPr id="351" name="Object 350"/>
              <p:cNvPicPr>
                <a:picLocks noChangeAspect="1"/>
              </p:cNvPicPr>
              <p:nvPr/>
            </p:nvPicPr>
            <p:blipFill>
              <a:blip r:embed="rId147" cstate="print"/>
              <a:stretch>
                <a:fillRect/>
              </a:stretch>
            </p:blipFill>
            <p:spPr>
              <a:xfrm>
                <a:off x="11718070" y="4789688"/>
                <a:ext cx="2235822" cy="1568965"/>
              </a:xfrm>
              <a:prstGeom prst="rect">
                <a:avLst/>
              </a:prstGeom>
            </p:spPr>
          </p:pic>
        </p:grpSp>
        <p:grpSp>
          <p:nvGrpSpPr>
            <p:cNvPr id="1104" name="그룹 1104"/>
            <p:cNvGrpSpPr/>
            <p:nvPr/>
          </p:nvGrpSpPr>
          <p:grpSpPr>
            <a:xfrm>
              <a:off x="11832504" y="4860773"/>
              <a:ext cx="2006954" cy="539836"/>
              <a:chOff x="11832504" y="4860773"/>
              <a:chExt cx="2006954" cy="539836"/>
            </a:xfrm>
          </p:grpSpPr>
          <p:pic>
            <p:nvPicPr>
              <p:cNvPr id="354" name="Object 353"/>
              <p:cNvPicPr>
                <a:picLocks noChangeAspect="1"/>
              </p:cNvPicPr>
              <p:nvPr/>
            </p:nvPicPr>
            <p:blipFill>
              <a:blip r:embed="rId148" cstate="print"/>
              <a:stretch>
                <a:fillRect/>
              </a:stretch>
            </p:blipFill>
            <p:spPr>
              <a:xfrm>
                <a:off x="11832504" y="4860773"/>
                <a:ext cx="2006954" cy="539836"/>
              </a:xfrm>
              <a:prstGeom prst="rect">
                <a:avLst/>
              </a:prstGeom>
            </p:spPr>
          </p:pic>
        </p:grpSp>
        <p:pic>
          <p:nvPicPr>
            <p:cNvPr id="356" name="Object 355"/>
            <p:cNvPicPr>
              <a:picLocks noChangeAspect="1"/>
            </p:cNvPicPr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1901919" y="4953346"/>
              <a:ext cx="1526304" cy="436180"/>
            </a:xfrm>
            <a:prstGeom prst="rect">
              <a:avLst/>
            </a:prstGeom>
          </p:spPr>
        </p:pic>
        <p:pic>
          <p:nvPicPr>
            <p:cNvPr id="357" name="Object 356"/>
            <p:cNvPicPr>
              <a:picLocks noChangeAspect="1"/>
            </p:cNvPicPr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1808024" y="5424927"/>
              <a:ext cx="2107811" cy="960544"/>
            </a:xfrm>
            <a:prstGeom prst="rect">
              <a:avLst/>
            </a:prstGeom>
          </p:spPr>
        </p:pic>
      </p:grpSp>
      <p:grpSp>
        <p:nvGrpSpPr>
          <p:cNvPr id="1105" name="그룹 1105"/>
          <p:cNvGrpSpPr/>
          <p:nvPr/>
        </p:nvGrpSpPr>
        <p:grpSpPr>
          <a:xfrm>
            <a:off x="11367168" y="124597"/>
            <a:ext cx="5168546" cy="1280182"/>
            <a:chOff x="11367168" y="124597"/>
            <a:chExt cx="5168546" cy="1280182"/>
          </a:xfrm>
        </p:grpSpPr>
        <p:pic>
          <p:nvPicPr>
            <p:cNvPr id="360" name="Object 359"/>
            <p:cNvPicPr>
              <a:picLocks noChangeAspect="1"/>
            </p:cNvPicPr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1367168" y="124597"/>
              <a:ext cx="5168546" cy="1280182"/>
            </a:xfrm>
            <a:prstGeom prst="rect">
              <a:avLst/>
            </a:prstGeom>
          </p:spPr>
        </p:pic>
      </p:grpSp>
      <p:grpSp>
        <p:nvGrpSpPr>
          <p:cNvPr id="1106" name="그룹 1106"/>
          <p:cNvGrpSpPr/>
          <p:nvPr/>
        </p:nvGrpSpPr>
        <p:grpSpPr>
          <a:xfrm>
            <a:off x="14609075" y="361566"/>
            <a:ext cx="1007837" cy="21388"/>
            <a:chOff x="14609075" y="361566"/>
            <a:chExt cx="1007837" cy="21388"/>
          </a:xfrm>
        </p:grpSpPr>
        <p:pic>
          <p:nvPicPr>
            <p:cNvPr id="363" name="Object 362"/>
            <p:cNvPicPr>
              <a:picLocks noChangeAspect="1"/>
            </p:cNvPicPr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14609075" y="361566"/>
              <a:ext cx="1007837" cy="21388"/>
            </a:xfrm>
            <a:prstGeom prst="rect">
              <a:avLst/>
            </a:prstGeom>
          </p:spPr>
        </p:pic>
      </p:grpSp>
      <p:grpSp>
        <p:nvGrpSpPr>
          <p:cNvPr id="1107" name="그룹 1107"/>
          <p:cNvGrpSpPr/>
          <p:nvPr/>
        </p:nvGrpSpPr>
        <p:grpSpPr>
          <a:xfrm>
            <a:off x="13519133" y="1112542"/>
            <a:ext cx="490391" cy="21388"/>
            <a:chOff x="13519133" y="1112542"/>
            <a:chExt cx="490391" cy="21388"/>
          </a:xfrm>
        </p:grpSpPr>
        <p:pic>
          <p:nvPicPr>
            <p:cNvPr id="366" name="Object 365"/>
            <p:cNvPicPr>
              <a:picLocks noChangeAspect="1"/>
            </p:cNvPicPr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13519133" y="1112542"/>
              <a:ext cx="490391" cy="21388"/>
            </a:xfrm>
            <a:prstGeom prst="rect">
              <a:avLst/>
            </a:prstGeom>
          </p:spPr>
        </p:pic>
      </p:grpSp>
      <p:grpSp>
        <p:nvGrpSpPr>
          <p:cNvPr id="1108" name="그룹 1108"/>
          <p:cNvGrpSpPr/>
          <p:nvPr/>
        </p:nvGrpSpPr>
        <p:grpSpPr>
          <a:xfrm>
            <a:off x="13260276" y="858097"/>
            <a:ext cx="532641" cy="21388"/>
            <a:chOff x="13260276" y="858097"/>
            <a:chExt cx="532641" cy="21388"/>
          </a:xfrm>
        </p:grpSpPr>
        <p:pic>
          <p:nvPicPr>
            <p:cNvPr id="369" name="Object 368"/>
            <p:cNvPicPr>
              <a:picLocks noChangeAspect="1"/>
            </p:cNvPicPr>
            <p:nvPr/>
          </p:nvPicPr>
          <p:blipFill>
            <a:blip r:embed="rId154" cstate="print"/>
            <a:stretch>
              <a:fillRect/>
            </a:stretch>
          </p:blipFill>
          <p:spPr>
            <a:xfrm rot="5400000">
              <a:off x="13260276" y="858097"/>
              <a:ext cx="532641" cy="21388"/>
            </a:xfrm>
            <a:prstGeom prst="rect">
              <a:avLst/>
            </a:prstGeom>
          </p:spPr>
        </p:pic>
      </p:grpSp>
      <p:grpSp>
        <p:nvGrpSpPr>
          <p:cNvPr id="1109" name="그룹 1109"/>
          <p:cNvGrpSpPr/>
          <p:nvPr/>
        </p:nvGrpSpPr>
        <p:grpSpPr>
          <a:xfrm>
            <a:off x="14619769" y="839300"/>
            <a:ext cx="997143" cy="21388"/>
            <a:chOff x="14619769" y="839300"/>
            <a:chExt cx="997143" cy="21388"/>
          </a:xfrm>
        </p:grpSpPr>
        <p:pic>
          <p:nvPicPr>
            <p:cNvPr id="372" name="Object 371"/>
            <p:cNvPicPr>
              <a:picLocks noChangeAspect="1"/>
            </p:cNvPicPr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14619769" y="839300"/>
              <a:ext cx="997143" cy="21388"/>
            </a:xfrm>
            <a:prstGeom prst="rect">
              <a:avLst/>
            </a:prstGeom>
          </p:spPr>
        </p:pic>
      </p:grpSp>
      <p:grpSp>
        <p:nvGrpSpPr>
          <p:cNvPr id="1110" name="그룹 1110"/>
          <p:cNvGrpSpPr/>
          <p:nvPr/>
        </p:nvGrpSpPr>
        <p:grpSpPr>
          <a:xfrm>
            <a:off x="13971429" y="955247"/>
            <a:ext cx="1014091" cy="342194"/>
            <a:chOff x="13971429" y="955247"/>
            <a:chExt cx="1014091" cy="342194"/>
          </a:xfrm>
        </p:grpSpPr>
        <p:grpSp>
          <p:nvGrpSpPr>
            <p:cNvPr id="1111" name="그룹 1111"/>
            <p:cNvGrpSpPr/>
            <p:nvPr/>
          </p:nvGrpSpPr>
          <p:grpSpPr>
            <a:xfrm>
              <a:off x="13971429" y="955247"/>
              <a:ext cx="1014091" cy="342194"/>
              <a:chOff x="13971429" y="955247"/>
              <a:chExt cx="1014091" cy="342194"/>
            </a:xfrm>
          </p:grpSpPr>
          <p:pic>
            <p:nvPicPr>
              <p:cNvPr id="376" name="Object 375"/>
              <p:cNvPicPr>
                <a:picLocks noChangeAspect="1"/>
              </p:cNvPicPr>
              <p:nvPr/>
            </p:nvPicPr>
            <p:blipFill>
              <a:blip r:embed="rId156" cstate="print"/>
              <a:stretch>
                <a:fillRect/>
              </a:stretch>
            </p:blipFill>
            <p:spPr>
              <a:xfrm>
                <a:off x="13971429" y="955247"/>
                <a:ext cx="1014091" cy="342194"/>
              </a:xfrm>
              <a:prstGeom prst="rect">
                <a:avLst/>
              </a:prstGeom>
            </p:spPr>
          </p:pic>
        </p:grpSp>
        <p:pic>
          <p:nvPicPr>
            <p:cNvPr id="378" name="Object 377"/>
            <p:cNvPicPr>
              <a:picLocks noChangeAspect="1"/>
            </p:cNvPicPr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14043770" y="1021020"/>
              <a:ext cx="785464" cy="273521"/>
            </a:xfrm>
            <a:prstGeom prst="rect">
              <a:avLst/>
            </a:prstGeom>
          </p:spPr>
        </p:pic>
      </p:grpSp>
      <p:grpSp>
        <p:nvGrpSpPr>
          <p:cNvPr id="1112" name="그룹 1112"/>
          <p:cNvGrpSpPr/>
          <p:nvPr/>
        </p:nvGrpSpPr>
        <p:grpSpPr>
          <a:xfrm>
            <a:off x="15270834" y="231936"/>
            <a:ext cx="1120758" cy="312269"/>
            <a:chOff x="15270834" y="231936"/>
            <a:chExt cx="1120758" cy="312269"/>
          </a:xfrm>
        </p:grpSpPr>
        <p:grpSp>
          <p:nvGrpSpPr>
            <p:cNvPr id="1113" name="그룹 1113"/>
            <p:cNvGrpSpPr/>
            <p:nvPr/>
          </p:nvGrpSpPr>
          <p:grpSpPr>
            <a:xfrm>
              <a:off x="15270834" y="231936"/>
              <a:ext cx="1120758" cy="312269"/>
              <a:chOff x="15270834" y="231936"/>
              <a:chExt cx="1120758" cy="312269"/>
            </a:xfrm>
          </p:grpSpPr>
          <p:pic>
            <p:nvPicPr>
              <p:cNvPr id="382" name="Object 381"/>
              <p:cNvPicPr>
                <a:picLocks noChangeAspect="1"/>
              </p:cNvPicPr>
              <p:nvPr/>
            </p:nvPicPr>
            <p:blipFill>
              <a:blip r:embed="rId158" cstate="print"/>
              <a:stretch>
                <a:fillRect/>
              </a:stretch>
            </p:blipFill>
            <p:spPr>
              <a:xfrm>
                <a:off x="15270834" y="231936"/>
                <a:ext cx="1120758" cy="312269"/>
              </a:xfrm>
              <a:prstGeom prst="rect">
                <a:avLst/>
              </a:prstGeom>
            </p:spPr>
          </p:pic>
        </p:grpSp>
        <p:pic>
          <p:nvPicPr>
            <p:cNvPr id="384" name="Object 383"/>
            <p:cNvPicPr>
              <a:picLocks noChangeAspect="1"/>
            </p:cNvPicPr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15359786" y="289795"/>
              <a:ext cx="889531" cy="272436"/>
            </a:xfrm>
            <a:prstGeom prst="rect">
              <a:avLst/>
            </a:prstGeom>
          </p:spPr>
        </p:pic>
      </p:grpSp>
      <p:grpSp>
        <p:nvGrpSpPr>
          <p:cNvPr id="1114" name="그룹 1114"/>
          <p:cNvGrpSpPr/>
          <p:nvPr/>
        </p:nvGrpSpPr>
        <p:grpSpPr>
          <a:xfrm>
            <a:off x="15275595" y="708467"/>
            <a:ext cx="1120758" cy="312269"/>
            <a:chOff x="15275595" y="708467"/>
            <a:chExt cx="1120758" cy="312269"/>
          </a:xfrm>
        </p:grpSpPr>
        <p:pic>
          <p:nvPicPr>
            <p:cNvPr id="387" name="Object 386"/>
            <p:cNvPicPr>
              <a:picLocks noChangeAspect="1"/>
            </p:cNvPicPr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15275595" y="708467"/>
              <a:ext cx="1120758" cy="312269"/>
            </a:xfrm>
            <a:prstGeom prst="rect">
              <a:avLst/>
            </a:prstGeom>
          </p:spPr>
        </p:pic>
      </p:grpSp>
      <p:pic>
        <p:nvPicPr>
          <p:cNvPr id="389" name="Object 388"/>
          <p:cNvPicPr>
            <a:picLocks noChangeAspect="1"/>
          </p:cNvPicPr>
          <p:nvPr/>
        </p:nvPicPr>
        <p:blipFill>
          <a:blip r:embed="rId161" cstate="print"/>
          <a:stretch>
            <a:fillRect/>
          </a:stretch>
        </p:blipFill>
        <p:spPr>
          <a:xfrm>
            <a:off x="15305620" y="696657"/>
            <a:ext cx="943598" cy="383560"/>
          </a:xfrm>
          <a:prstGeom prst="rect">
            <a:avLst/>
          </a:prstGeom>
        </p:spPr>
      </p:pic>
      <p:grpSp>
        <p:nvGrpSpPr>
          <p:cNvPr id="1115" name="그룹 1115"/>
          <p:cNvGrpSpPr/>
          <p:nvPr/>
        </p:nvGrpSpPr>
        <p:grpSpPr>
          <a:xfrm>
            <a:off x="14381289" y="603632"/>
            <a:ext cx="483843" cy="28270"/>
            <a:chOff x="14381289" y="603632"/>
            <a:chExt cx="483843" cy="28270"/>
          </a:xfrm>
        </p:grpSpPr>
        <p:pic>
          <p:nvPicPr>
            <p:cNvPr id="391" name="Object 390"/>
            <p:cNvPicPr>
              <a:picLocks noChangeAspect="1"/>
            </p:cNvPicPr>
            <p:nvPr/>
          </p:nvPicPr>
          <p:blipFill>
            <a:blip r:embed="rId162" cstate="print"/>
            <a:stretch>
              <a:fillRect/>
            </a:stretch>
          </p:blipFill>
          <p:spPr>
            <a:xfrm rot="5400000">
              <a:off x="14381289" y="603632"/>
              <a:ext cx="483843" cy="28270"/>
            </a:xfrm>
            <a:prstGeom prst="rect">
              <a:avLst/>
            </a:prstGeom>
          </p:spPr>
        </p:pic>
      </p:grpSp>
      <p:grpSp>
        <p:nvGrpSpPr>
          <p:cNvPr id="1116" name="그룹 1116"/>
          <p:cNvGrpSpPr/>
          <p:nvPr/>
        </p:nvGrpSpPr>
        <p:grpSpPr>
          <a:xfrm>
            <a:off x="13519133" y="595972"/>
            <a:ext cx="1089942" cy="21795"/>
            <a:chOff x="13519133" y="595972"/>
            <a:chExt cx="1089942" cy="21795"/>
          </a:xfrm>
        </p:grpSpPr>
        <p:pic>
          <p:nvPicPr>
            <p:cNvPr id="394" name="Object 393"/>
            <p:cNvPicPr>
              <a:picLocks noChangeAspect="1"/>
            </p:cNvPicPr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13519133" y="595972"/>
              <a:ext cx="1089942" cy="21795"/>
            </a:xfrm>
            <a:prstGeom prst="rect">
              <a:avLst/>
            </a:prstGeom>
          </p:spPr>
        </p:pic>
      </p:grpSp>
      <p:grpSp>
        <p:nvGrpSpPr>
          <p:cNvPr id="1117" name="그룹 1117"/>
          <p:cNvGrpSpPr/>
          <p:nvPr/>
        </p:nvGrpSpPr>
        <p:grpSpPr>
          <a:xfrm>
            <a:off x="12448423" y="753790"/>
            <a:ext cx="1089942" cy="21795"/>
            <a:chOff x="12448423" y="753790"/>
            <a:chExt cx="1089942" cy="21795"/>
          </a:xfrm>
        </p:grpSpPr>
        <p:pic>
          <p:nvPicPr>
            <p:cNvPr id="397" name="Object 396"/>
            <p:cNvPicPr>
              <a:picLocks noChangeAspect="1"/>
            </p:cNvPicPr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12448423" y="753790"/>
              <a:ext cx="1089942" cy="21795"/>
            </a:xfrm>
            <a:prstGeom prst="rect">
              <a:avLst/>
            </a:prstGeom>
          </p:spPr>
        </p:pic>
      </p:grpSp>
      <p:grpSp>
        <p:nvGrpSpPr>
          <p:cNvPr id="1118" name="그룹 1118"/>
          <p:cNvGrpSpPr/>
          <p:nvPr/>
        </p:nvGrpSpPr>
        <p:grpSpPr>
          <a:xfrm>
            <a:off x="11610443" y="501886"/>
            <a:ext cx="1557631" cy="525605"/>
            <a:chOff x="11610443" y="501886"/>
            <a:chExt cx="1557631" cy="525605"/>
          </a:xfrm>
        </p:grpSpPr>
        <p:grpSp>
          <p:nvGrpSpPr>
            <p:cNvPr id="1119" name="그룹 1119"/>
            <p:cNvGrpSpPr/>
            <p:nvPr/>
          </p:nvGrpSpPr>
          <p:grpSpPr>
            <a:xfrm>
              <a:off x="11610443" y="501886"/>
              <a:ext cx="1557631" cy="525605"/>
              <a:chOff x="11610443" y="501886"/>
              <a:chExt cx="1557631" cy="525605"/>
            </a:xfrm>
          </p:grpSpPr>
          <p:pic>
            <p:nvPicPr>
              <p:cNvPr id="401" name="Object 400"/>
              <p:cNvPicPr>
                <a:picLocks noChangeAspect="1"/>
              </p:cNvPicPr>
              <p:nvPr/>
            </p:nvPicPr>
            <p:blipFill>
              <a:blip r:embed="rId165" cstate="print"/>
              <a:stretch>
                <a:fillRect/>
              </a:stretch>
            </p:blipFill>
            <p:spPr>
              <a:xfrm>
                <a:off x="11610443" y="501886"/>
                <a:ext cx="1557631" cy="525605"/>
              </a:xfrm>
              <a:prstGeom prst="rect">
                <a:avLst/>
              </a:prstGeom>
            </p:spPr>
          </p:pic>
        </p:grpSp>
        <p:pic>
          <p:nvPicPr>
            <p:cNvPr id="403" name="Object 402"/>
            <p:cNvPicPr>
              <a:picLocks noChangeAspect="1"/>
            </p:cNvPicPr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11721557" y="599355"/>
              <a:ext cx="1112063" cy="458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55299" y="535532"/>
            <a:ext cx="1861533" cy="5188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0516" y="326130"/>
            <a:ext cx="2779785" cy="9310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1636" y="364487"/>
            <a:ext cx="1021839" cy="8899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86114" y="1306379"/>
            <a:ext cx="4761905" cy="8687511"/>
            <a:chOff x="3086114" y="1306379"/>
            <a:chExt cx="4761905" cy="86875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562202" y="9283738"/>
              <a:ext cx="3808398" cy="710153"/>
              <a:chOff x="3562202" y="9283738"/>
              <a:chExt cx="3808398" cy="71015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62202" y="9283738"/>
                <a:ext cx="3808398" cy="710153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0571" y="9355019"/>
              <a:ext cx="2405006" cy="57637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086114" y="1306379"/>
              <a:ext cx="4760575" cy="7672956"/>
              <a:chOff x="3086114" y="1306379"/>
              <a:chExt cx="4760575" cy="767295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5297" y="-2400628"/>
                <a:ext cx="9521149" cy="15345912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86114" y="1306379"/>
                <a:ext cx="4760575" cy="767295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0741012" y="1306379"/>
            <a:ext cx="4761905" cy="8687511"/>
            <a:chOff x="10741012" y="1306379"/>
            <a:chExt cx="4761905" cy="868751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231476" y="9283738"/>
              <a:ext cx="3808398" cy="710153"/>
              <a:chOff x="11231476" y="9283738"/>
              <a:chExt cx="3808398" cy="71015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231476" y="9283738"/>
                <a:ext cx="3808398" cy="710153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65158" y="9347830"/>
              <a:ext cx="2083406" cy="57637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0741012" y="1306379"/>
              <a:ext cx="4760575" cy="7672956"/>
              <a:chOff x="10741012" y="1306379"/>
              <a:chExt cx="4760575" cy="767295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490196" y="-2400628"/>
                <a:ext cx="9521149" cy="15345912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741012" y="1306379"/>
                <a:ext cx="4760575" cy="76729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86CB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24376" y="765680"/>
            <a:ext cx="14305847" cy="9057096"/>
            <a:chOff x="-2624376" y="765680"/>
            <a:chExt cx="14305847" cy="9057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624376" y="765680"/>
              <a:ext cx="14305847" cy="90570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56060" y="4625671"/>
            <a:ext cx="623526" cy="6707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45049" y="4734325"/>
            <a:ext cx="749083" cy="4892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56060" y="5835634"/>
            <a:ext cx="706846" cy="6707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45049" y="5926554"/>
            <a:ext cx="1864115" cy="514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35597" y="4959160"/>
            <a:ext cx="1428571" cy="47619"/>
            <a:chOff x="14235597" y="4959160"/>
            <a:chExt cx="1428571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35597" y="4959160"/>
              <a:ext cx="1428571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35597" y="6169123"/>
            <a:ext cx="1428571" cy="47619"/>
            <a:chOff x="14235597" y="6169123"/>
            <a:chExt cx="142857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35597" y="6169123"/>
              <a:ext cx="1428571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80952" y="5436303"/>
            <a:ext cx="2857143" cy="38095"/>
            <a:chOff x="5580952" y="5436303"/>
            <a:chExt cx="2857143" cy="380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80952" y="5436303"/>
              <a:ext cx="2857143" cy="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55079" y="4432757"/>
            <a:ext cx="346294" cy="345948"/>
            <a:chOff x="4955079" y="4432757"/>
            <a:chExt cx="346294" cy="3459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55079" y="4432757"/>
              <a:ext cx="346294" cy="34594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8685" y="4599691"/>
            <a:ext cx="3874832" cy="13328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653" y="383318"/>
            <a:ext cx="3144508" cy="7093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89205" y="1560866"/>
            <a:ext cx="13707305" cy="8023947"/>
            <a:chOff x="2289205" y="1560866"/>
            <a:chExt cx="13707305" cy="80239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215292" y="-2101951"/>
              <a:ext cx="27414611" cy="16047895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9205" y="1560866"/>
              <a:ext cx="13707305" cy="802394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22633" y="305701"/>
            <a:ext cx="1861533" cy="5188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653" y="445095"/>
            <a:ext cx="2935934" cy="7093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22633" y="305701"/>
            <a:ext cx="1861533" cy="5188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84627" y="7251387"/>
            <a:ext cx="13720794" cy="1747461"/>
            <a:chOff x="2284627" y="7251387"/>
            <a:chExt cx="13720794" cy="174746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4627" y="7251387"/>
              <a:ext cx="13720794" cy="174746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0248" y="1350855"/>
            <a:ext cx="1879420" cy="5142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40248" y="4932846"/>
            <a:ext cx="533282" cy="4892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0248" y="6602029"/>
            <a:ext cx="638747" cy="4892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84627" y="7059881"/>
            <a:ext cx="2622949" cy="47619"/>
            <a:chOff x="2284627" y="7059881"/>
            <a:chExt cx="2622949" cy="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4627" y="7059881"/>
              <a:ext cx="2622949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84647" y="5397969"/>
            <a:ext cx="2622929" cy="47619"/>
            <a:chOff x="2284647" y="5397969"/>
            <a:chExt cx="2622929" cy="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4647" y="5397969"/>
              <a:ext cx="2622929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84627" y="1864181"/>
            <a:ext cx="2622949" cy="47619"/>
            <a:chOff x="2284627" y="1864181"/>
            <a:chExt cx="2622949" cy="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84627" y="1864181"/>
              <a:ext cx="2622949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02137" y="7413291"/>
            <a:ext cx="2205440" cy="1513537"/>
            <a:chOff x="2702137" y="7413291"/>
            <a:chExt cx="2205440" cy="15135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02137" y="7413291"/>
              <a:ext cx="2205440" cy="15135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23591" y="7790568"/>
            <a:ext cx="3304279" cy="764335"/>
            <a:chOff x="5223591" y="7790568"/>
            <a:chExt cx="3304279" cy="7643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23591" y="7790568"/>
              <a:ext cx="3304279" cy="7643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45497" y="7836746"/>
            <a:ext cx="3702478" cy="671980"/>
            <a:chOff x="11945497" y="7836746"/>
            <a:chExt cx="3702478" cy="6719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45497" y="7836746"/>
              <a:ext cx="3702478" cy="6719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62656" y="7802385"/>
            <a:ext cx="2831395" cy="740703"/>
            <a:chOff x="9062656" y="7802385"/>
            <a:chExt cx="2831395" cy="7407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2656" y="7802385"/>
              <a:ext cx="2831395" cy="74070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88608" y="9109836"/>
            <a:ext cx="2654463" cy="76136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85496" y="9109832"/>
            <a:ext cx="2933376" cy="44047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06932" y="9040827"/>
            <a:ext cx="1583859" cy="10494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289159" y="9109832"/>
            <a:ext cx="1583859" cy="44047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060684" y="5513344"/>
            <a:ext cx="1604063" cy="511795"/>
            <a:chOff x="5060684" y="5513344"/>
            <a:chExt cx="1604063" cy="5117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58653" y="5651135"/>
              <a:ext cx="3208125" cy="1023589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60684" y="5513344"/>
              <a:ext cx="1604063" cy="5117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24375" y="5999656"/>
            <a:ext cx="1604063" cy="511795"/>
            <a:chOff x="6424375" y="5999656"/>
            <a:chExt cx="1604063" cy="51179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22344" y="5350071"/>
              <a:ext cx="3208125" cy="102358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24375" y="5999656"/>
              <a:ext cx="1604063" cy="5117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08944" y="5527501"/>
            <a:ext cx="1604063" cy="511795"/>
            <a:chOff x="7808944" y="5527501"/>
            <a:chExt cx="1604063" cy="5117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06912" y="5665292"/>
              <a:ext cx="3208125" cy="1023589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08944" y="5527501"/>
              <a:ext cx="1604063" cy="5117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95869" y="5999656"/>
            <a:ext cx="1469482" cy="511795"/>
            <a:chOff x="9195869" y="5999656"/>
            <a:chExt cx="1469482" cy="51179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61128" y="5350071"/>
              <a:ext cx="2938965" cy="1023589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95869" y="5999656"/>
              <a:ext cx="1469482" cy="5117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514681" y="5554528"/>
            <a:ext cx="952408" cy="511795"/>
            <a:chOff x="10514681" y="5554528"/>
            <a:chExt cx="952408" cy="51179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38477" y="5692319"/>
              <a:ext cx="1904815" cy="1023589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514681" y="5554528"/>
              <a:ext cx="952408" cy="5117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410514" y="5546549"/>
            <a:ext cx="1330990" cy="511795"/>
            <a:chOff x="12410514" y="5546549"/>
            <a:chExt cx="1330990" cy="51179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745019" y="5684340"/>
              <a:ext cx="2661980" cy="1023589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410514" y="5546549"/>
              <a:ext cx="1330990" cy="51179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576111" y="5982233"/>
            <a:ext cx="1341345" cy="511795"/>
            <a:chOff x="13576111" y="5982233"/>
            <a:chExt cx="1341345" cy="51179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905439" y="5332648"/>
              <a:ext cx="2682690" cy="1023589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576111" y="5982233"/>
              <a:ext cx="1341345" cy="51179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19538" y="5980609"/>
            <a:ext cx="1244727" cy="511795"/>
            <a:chOff x="11319538" y="5980609"/>
            <a:chExt cx="1244727" cy="51179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697175" y="5331023"/>
              <a:ext cx="2489453" cy="1023589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319538" y="5980609"/>
              <a:ext cx="1244727" cy="51179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721762" y="5537025"/>
            <a:ext cx="1278529" cy="511795"/>
            <a:chOff x="14721762" y="5537025"/>
            <a:chExt cx="1278529" cy="51179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082497" y="5674816"/>
              <a:ext cx="2557058" cy="1023589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721762" y="5537025"/>
              <a:ext cx="1278529" cy="51179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435029" y="5966452"/>
            <a:ext cx="1830916" cy="511795"/>
            <a:chOff x="3435029" y="5966452"/>
            <a:chExt cx="1830916" cy="51179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19570" y="5316866"/>
              <a:ext cx="3661833" cy="1023589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435029" y="5966452"/>
              <a:ext cx="1830916" cy="5117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215463" y="5569591"/>
            <a:ext cx="1330379" cy="511795"/>
            <a:chOff x="2215463" y="5569591"/>
            <a:chExt cx="1330379" cy="51179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50274" y="5707382"/>
              <a:ext cx="2660758" cy="1023589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215463" y="5569591"/>
              <a:ext cx="1330379" cy="511795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5160267" y="5566260"/>
            <a:ext cx="1444013" cy="393956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6523955" y="6052568"/>
            <a:ext cx="1342794" cy="393956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7908521" y="5580413"/>
            <a:ext cx="1407166" cy="393956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9228813" y="6052570"/>
            <a:ext cx="1248823" cy="439137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0509745" y="5607440"/>
            <a:ext cx="903213" cy="393956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2597086" y="5599464"/>
            <a:ext cx="1011423" cy="393956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3561497" y="6035146"/>
            <a:ext cx="1184756" cy="393956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1392254" y="6033519"/>
            <a:ext cx="1037889" cy="393956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4821441" y="5589937"/>
            <a:ext cx="1017813" cy="439128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3534704" y="6019367"/>
            <a:ext cx="1622613" cy="393956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3831661" y="5588237"/>
            <a:ext cx="865168" cy="374102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2180226" y="5628747"/>
            <a:ext cx="1283806" cy="439082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2655786" y="6083467"/>
            <a:ext cx="452816" cy="405464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5627075" y="6035845"/>
            <a:ext cx="452826" cy="405464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6869304" y="5606421"/>
            <a:ext cx="736121" cy="405464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8246569" y="6026324"/>
            <a:ext cx="736121" cy="405464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9543789" y="5601788"/>
            <a:ext cx="783740" cy="405464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0806265" y="6054893"/>
            <a:ext cx="452816" cy="405464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2755423" y="6045371"/>
            <a:ext cx="678045" cy="374102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1509587" y="5613720"/>
            <a:ext cx="843502" cy="374102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3906084" y="5616809"/>
            <a:ext cx="618283" cy="405464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5171796" y="6064419"/>
            <a:ext cx="468340" cy="352654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2274721" y="2036518"/>
            <a:ext cx="1623889" cy="407622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2254129" y="3184554"/>
            <a:ext cx="679965" cy="407622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2290141" y="2395702"/>
            <a:ext cx="2429858" cy="630207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2318122" y="3521235"/>
            <a:ext cx="2126093" cy="1234599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5198620" y="2036518"/>
            <a:ext cx="1051775" cy="407622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5214045" y="2395702"/>
            <a:ext cx="1854232" cy="618958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5193092" y="3173300"/>
            <a:ext cx="679965" cy="407622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5208512" y="3532489"/>
            <a:ext cx="2565443" cy="1255612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8065225" y="2047583"/>
            <a:ext cx="741041" cy="407622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8068845" y="2406769"/>
            <a:ext cx="3235999" cy="926500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73" cstate="print"/>
          <a:stretch>
            <a:fillRect/>
          </a:stretch>
        </p:blipFill>
        <p:spPr>
          <a:xfrm>
            <a:off x="11707590" y="1982792"/>
            <a:ext cx="927032" cy="407622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11723036" y="2341978"/>
            <a:ext cx="2354866" cy="1234352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75" cstate="print"/>
          <a:stretch>
            <a:fillRect/>
          </a:stretch>
        </p:blipFill>
        <p:spPr>
          <a:xfrm>
            <a:off x="8111465" y="3525676"/>
            <a:ext cx="493975" cy="407622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76" cstate="print"/>
          <a:stretch>
            <a:fillRect/>
          </a:stretch>
        </p:blipFill>
        <p:spPr>
          <a:xfrm>
            <a:off x="8115131" y="3884854"/>
            <a:ext cx="2027455" cy="926809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77" cstate="print"/>
          <a:stretch>
            <a:fillRect/>
          </a:stretch>
        </p:blipFill>
        <p:spPr>
          <a:xfrm>
            <a:off x="13113203" y="3525673"/>
            <a:ext cx="1051775" cy="407622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78" cstate="print"/>
          <a:stretch>
            <a:fillRect/>
          </a:stretch>
        </p:blipFill>
        <p:spPr>
          <a:xfrm>
            <a:off x="13128655" y="3884864"/>
            <a:ext cx="2358734" cy="1238554"/>
          </a:xfrm>
          <a:prstGeom prst="rect">
            <a:avLst/>
          </a:prstGeom>
        </p:spPr>
      </p:pic>
      <p:pic>
        <p:nvPicPr>
          <p:cNvPr id="117" name="Object 116"/>
          <p:cNvPicPr>
            <a:picLocks noChangeAspect="1"/>
          </p:cNvPicPr>
          <p:nvPr/>
        </p:nvPicPr>
        <p:blipFill>
          <a:blip r:embed="rId79" cstate="print"/>
          <a:stretch>
            <a:fillRect/>
          </a:stretch>
        </p:blipFill>
        <p:spPr>
          <a:xfrm>
            <a:off x="10447855" y="3511665"/>
            <a:ext cx="865784" cy="407622"/>
          </a:xfrm>
          <a:prstGeom prst="rect">
            <a:avLst/>
          </a:prstGeom>
        </p:spPr>
      </p:pic>
      <p:pic>
        <p:nvPicPr>
          <p:cNvPr id="118" name="Object 117"/>
          <p:cNvPicPr>
            <a:picLocks noChangeAspect="1"/>
          </p:cNvPicPr>
          <p:nvPr/>
        </p:nvPicPr>
        <p:blipFill>
          <a:blip r:embed="rId80" cstate="print"/>
          <a:stretch>
            <a:fillRect/>
          </a:stretch>
        </p:blipFill>
        <p:spPr>
          <a:xfrm>
            <a:off x="10463322" y="3870854"/>
            <a:ext cx="2370267" cy="61889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4729229" y="-1621040"/>
            <a:ext cx="8827256" cy="14594142"/>
            <a:chOff x="4729229" y="-1621040"/>
            <a:chExt cx="8827256" cy="14594142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81" cstate="print"/>
            <a:stretch>
              <a:fillRect/>
            </a:stretch>
          </p:blipFill>
          <p:spPr>
            <a:xfrm rot="-5400000">
              <a:off x="4729229" y="-1621040"/>
              <a:ext cx="8827256" cy="145941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86CB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24376" y="721511"/>
            <a:ext cx="14305847" cy="9057096"/>
            <a:chOff x="-2624376" y="721511"/>
            <a:chExt cx="14305847" cy="9057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624376" y="721511"/>
              <a:ext cx="14305847" cy="90570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56060" y="4625671"/>
            <a:ext cx="623526" cy="6707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45049" y="4734325"/>
            <a:ext cx="1571029" cy="5142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56060" y="5835634"/>
            <a:ext cx="706846" cy="6707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45049" y="5926554"/>
            <a:ext cx="1571029" cy="514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35597" y="4959160"/>
            <a:ext cx="1428571" cy="47619"/>
            <a:chOff x="14235597" y="4959160"/>
            <a:chExt cx="1428571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35597" y="4959160"/>
              <a:ext cx="1428571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35597" y="6169123"/>
            <a:ext cx="1428571" cy="47619"/>
            <a:chOff x="14235597" y="6169123"/>
            <a:chExt cx="142857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35597" y="6169123"/>
              <a:ext cx="1428571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80952" y="5436303"/>
            <a:ext cx="2857143" cy="38095"/>
            <a:chOff x="5580952" y="5436303"/>
            <a:chExt cx="2857143" cy="380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80952" y="5436303"/>
              <a:ext cx="2857143" cy="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6522" y="4432757"/>
            <a:ext cx="346294" cy="345948"/>
            <a:chOff x="4936522" y="4432757"/>
            <a:chExt cx="346294" cy="3459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36522" y="4432757"/>
              <a:ext cx="346294" cy="34594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40165" y="4600165"/>
            <a:ext cx="3214498" cy="133133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604" y="2020319"/>
            <a:ext cx="3430726" cy="7841659"/>
            <a:chOff x="499604" y="2020319"/>
            <a:chExt cx="3430726" cy="78416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66474" y="-1751225"/>
              <a:ext cx="6861451" cy="1568331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604" y="2020319"/>
              <a:ext cx="3430726" cy="78416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17143" y="3376214"/>
            <a:ext cx="2040548" cy="1083817"/>
            <a:chOff x="14817143" y="3376214"/>
            <a:chExt cx="2040548" cy="10838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4817143" y="3376214"/>
              <a:ext cx="2040548" cy="10838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415" y="429857"/>
            <a:ext cx="3152815" cy="8867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88015" y="525933"/>
            <a:ext cx="1426662" cy="5188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42761" y="2020319"/>
            <a:ext cx="12116682" cy="1692745"/>
            <a:chOff x="4842761" y="2020319"/>
            <a:chExt cx="12116682" cy="16927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2761" y="2020319"/>
              <a:ext cx="12116682" cy="16927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76983" y="601844"/>
            <a:ext cx="3872316" cy="5297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14287" y="3743541"/>
            <a:ext cx="6320821" cy="11474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25418" y="5712535"/>
            <a:ext cx="5987029" cy="4054205"/>
            <a:chOff x="11825418" y="5712535"/>
            <a:chExt cx="5987029" cy="40542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31903" y="3685432"/>
              <a:ext cx="11974058" cy="810841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25418" y="5712535"/>
              <a:ext cx="5987029" cy="40542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09524" y="3984884"/>
            <a:ext cx="4001095" cy="1424360"/>
            <a:chOff x="11409524" y="3984884"/>
            <a:chExt cx="4001095" cy="14243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08976" y="3272705"/>
              <a:ext cx="8002190" cy="284872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09524" y="3984884"/>
              <a:ext cx="4001095" cy="14243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38095" y="3068967"/>
            <a:ext cx="6286262" cy="1628098"/>
            <a:chOff x="7238095" y="3068967"/>
            <a:chExt cx="6286262" cy="16280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8095" y="3068967"/>
              <a:ext cx="6286262" cy="16280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31428" y="4485714"/>
            <a:ext cx="2780952" cy="1161905"/>
            <a:chOff x="14731428" y="4485714"/>
            <a:chExt cx="2780952" cy="11619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4731428" y="4485714"/>
              <a:ext cx="2780952" cy="11619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593267" y="2722672"/>
            <a:ext cx="2219180" cy="1066582"/>
            <a:chOff x="15593267" y="2722672"/>
            <a:chExt cx="2219180" cy="106658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83677" y="2189380"/>
              <a:ext cx="4438359" cy="213316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593267" y="2722672"/>
              <a:ext cx="2219180" cy="10665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59524" y="2923455"/>
            <a:ext cx="678571" cy="321766"/>
            <a:chOff x="6559524" y="2923455"/>
            <a:chExt cx="678571" cy="32176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59524" y="2923455"/>
              <a:ext cx="678571" cy="3217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33333" y="4933222"/>
            <a:ext cx="4209524" cy="5045435"/>
            <a:chOff x="4933333" y="4933222"/>
            <a:chExt cx="4209524" cy="504543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60000" y="4938396"/>
              <a:ext cx="4182857" cy="5040261"/>
              <a:chOff x="4960000" y="4938396"/>
              <a:chExt cx="4182857" cy="504026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960000" y="4938396"/>
                <a:ext cx="4182857" cy="504026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933333" y="4933222"/>
              <a:ext cx="4171429" cy="5045435"/>
              <a:chOff x="4933333" y="4933222"/>
              <a:chExt cx="4171429" cy="504543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4933333" y="7921514"/>
                <a:ext cx="4170144" cy="2057022"/>
                <a:chOff x="4933333" y="7921514"/>
                <a:chExt cx="4170144" cy="2057022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4933333" y="7921514"/>
                  <a:ext cx="4170144" cy="2057022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5009119" y="4933222"/>
                <a:ext cx="3642180" cy="3257830"/>
                <a:chOff x="5009119" y="4933222"/>
                <a:chExt cx="3642180" cy="3257830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5009119" y="4933222"/>
                  <a:ext cx="3642180" cy="3257830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604" y="5036491"/>
            <a:ext cx="2111150" cy="4825487"/>
            <a:chOff x="499604" y="5036491"/>
            <a:chExt cx="2111150" cy="48254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604" y="5036491"/>
              <a:ext cx="2111150" cy="48254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80624"/>
            <a:ext cx="18285714" cy="10570727"/>
            <a:chOff x="0" y="1580624"/>
            <a:chExt cx="18285714" cy="105707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80624"/>
              <a:ext cx="18285714" cy="10570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177" y="3902899"/>
            <a:ext cx="3205075" cy="3508240"/>
            <a:chOff x="14378177" y="3902899"/>
            <a:chExt cx="3205075" cy="35082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78177" y="3902899"/>
              <a:ext cx="3205075" cy="35082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76982" y="317475"/>
            <a:ext cx="3679003" cy="5363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3415" y="429857"/>
            <a:ext cx="3152815" cy="8867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89602" y="1828243"/>
            <a:ext cx="8149404" cy="12022351"/>
            <a:chOff x="3089602" y="1828243"/>
            <a:chExt cx="8149404" cy="120223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9602" y="1828243"/>
              <a:ext cx="8149404" cy="1202235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88015" y="525933"/>
            <a:ext cx="1426662" cy="5188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53477" y="7705622"/>
            <a:ext cx="4229775" cy="2156356"/>
            <a:chOff x="13353477" y="7705622"/>
            <a:chExt cx="4229775" cy="21563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38589" y="6627444"/>
              <a:ext cx="8459551" cy="431271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53477" y="7705622"/>
              <a:ext cx="4229775" cy="215635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76982" y="811438"/>
            <a:ext cx="3273015" cy="54887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77296" y="317475"/>
            <a:ext cx="2783472" cy="5653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43450" y="5889524"/>
            <a:ext cx="4407026" cy="1140663"/>
            <a:chOff x="4943450" y="5889524"/>
            <a:chExt cx="4407026" cy="114066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43450" y="5889524"/>
              <a:ext cx="4407026" cy="11406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35737" y="4049396"/>
            <a:ext cx="1162812" cy="8742857"/>
            <a:chOff x="8835737" y="4049396"/>
            <a:chExt cx="1162812" cy="8742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8835737" y="4049396"/>
              <a:ext cx="1162812" cy="874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74286" y="8980952"/>
            <a:ext cx="1642399" cy="814359"/>
            <a:chOff x="4274286" y="8980952"/>
            <a:chExt cx="1642399" cy="81435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74286" y="8980952"/>
              <a:ext cx="1642399" cy="81435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49368" y="7952265"/>
            <a:ext cx="2681856" cy="5653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79166" y="7219280"/>
            <a:ext cx="2221626" cy="85714"/>
            <a:chOff x="9179166" y="7219280"/>
            <a:chExt cx="2221626" cy="8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8940000">
              <a:off x="9179166" y="7219280"/>
              <a:ext cx="2221626" cy="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31607" y="6022170"/>
            <a:ext cx="1427065" cy="1427065"/>
            <a:chOff x="12131607" y="6022170"/>
            <a:chExt cx="1427065" cy="142706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18074" y="5319615"/>
              <a:ext cx="2854130" cy="285413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31607" y="6022170"/>
              <a:ext cx="1427065" cy="142706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07555" y="6221767"/>
            <a:ext cx="2361396" cy="52972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409831" y="3946007"/>
            <a:ext cx="3141766" cy="3422025"/>
            <a:chOff x="14409831" y="3946007"/>
            <a:chExt cx="3141766" cy="342202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409831" y="3946007"/>
              <a:ext cx="3141766" cy="34220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845139" y="2406015"/>
            <a:ext cx="4738113" cy="1109811"/>
            <a:chOff x="12845139" y="2406015"/>
            <a:chExt cx="4738113" cy="110981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476083" y="1851110"/>
              <a:ext cx="9476225" cy="2219622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45139" y="2406015"/>
              <a:ext cx="4738113" cy="110981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600692" y="1003418"/>
            <a:ext cx="1162812" cy="3510864"/>
            <a:chOff x="10600692" y="1003418"/>
            <a:chExt cx="1162812" cy="351086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0600692" y="1003418"/>
              <a:ext cx="1162812" cy="351086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97620" y="3208830"/>
            <a:ext cx="3236576" cy="8949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297137" y="4462459"/>
            <a:ext cx="1427065" cy="1427065"/>
            <a:chOff x="10297137" y="4462459"/>
            <a:chExt cx="1427065" cy="142706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583605" y="3759904"/>
              <a:ext cx="2854130" cy="2854130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297137" y="4462459"/>
              <a:ext cx="1427065" cy="142706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193293" y="4923816"/>
            <a:ext cx="2082161" cy="52887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277296" y="811438"/>
            <a:ext cx="1943082" cy="52887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604" y="5036491"/>
            <a:ext cx="2111150" cy="4825487"/>
            <a:chOff x="499604" y="5036491"/>
            <a:chExt cx="2111150" cy="48254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604" y="5036491"/>
              <a:ext cx="2111150" cy="48254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89433"/>
            <a:ext cx="18285714" cy="10158156"/>
            <a:chOff x="0" y="1589433"/>
            <a:chExt cx="18285714" cy="101581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89433"/>
              <a:ext cx="18285714" cy="101581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83196" y="1845964"/>
            <a:ext cx="7907768" cy="9392846"/>
            <a:chOff x="3083196" y="1845964"/>
            <a:chExt cx="7907768" cy="93928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3196" y="1845964"/>
              <a:ext cx="7907768" cy="93928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55251" y="7707695"/>
            <a:ext cx="3587682" cy="4289546"/>
            <a:chOff x="14255251" y="7707695"/>
            <a:chExt cx="3587682" cy="42895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55251" y="7707695"/>
              <a:ext cx="3587682" cy="42895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10172" y="7749093"/>
            <a:ext cx="3477840" cy="13911360"/>
            <a:chOff x="14310172" y="7749093"/>
            <a:chExt cx="3477840" cy="139113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10172" y="7749093"/>
              <a:ext cx="3477840" cy="139113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76982" y="326999"/>
            <a:ext cx="4940955" cy="5653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3415" y="429857"/>
            <a:ext cx="3152815" cy="8867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88015" y="525933"/>
            <a:ext cx="1426662" cy="5188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76982" y="816513"/>
            <a:ext cx="3110114" cy="5291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39564" y="5087221"/>
            <a:ext cx="1877815" cy="6961786"/>
            <a:chOff x="9939564" y="5087221"/>
            <a:chExt cx="1877815" cy="69617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9939564" y="5087221"/>
              <a:ext cx="1877815" cy="696178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68573" y="326999"/>
            <a:ext cx="2337495" cy="5297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379262" y="9168583"/>
            <a:ext cx="1232875" cy="472449"/>
            <a:chOff x="4379262" y="9168583"/>
            <a:chExt cx="1232875" cy="47244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9262" y="9168583"/>
              <a:ext cx="1232875" cy="4724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09885" y="8015645"/>
            <a:ext cx="3210174" cy="1143091"/>
            <a:chOff x="10409885" y="8015645"/>
            <a:chExt cx="3210174" cy="11430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4798" y="7444099"/>
              <a:ext cx="6420349" cy="228618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09885" y="8015645"/>
              <a:ext cx="3210174" cy="1143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22014" y="5783515"/>
            <a:ext cx="1241719" cy="5546699"/>
            <a:chOff x="7122014" y="5783515"/>
            <a:chExt cx="1241719" cy="554669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7122014" y="5783515"/>
              <a:ext cx="1241719" cy="55466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68882" y="6009117"/>
            <a:ext cx="3745480" cy="1173334"/>
            <a:chOff x="14068882" y="6009117"/>
            <a:chExt cx="3745480" cy="11733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96142" y="5422450"/>
              <a:ext cx="7490959" cy="2346668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68882" y="6009117"/>
              <a:ext cx="3745480" cy="11733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40148" y="6659310"/>
            <a:ext cx="2191280" cy="448310"/>
            <a:chOff x="5940148" y="6659310"/>
            <a:chExt cx="2191280" cy="44831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40148" y="6659310"/>
              <a:ext cx="2191280" cy="4483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313171" y="2257143"/>
            <a:ext cx="720623" cy="415333"/>
            <a:chOff x="4313171" y="2257143"/>
            <a:chExt cx="720623" cy="41533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13171" y="2257143"/>
              <a:ext cx="720623" cy="4153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546923" y="3475566"/>
            <a:ext cx="1187804" cy="6072828"/>
            <a:chOff x="10546923" y="3475566"/>
            <a:chExt cx="1187804" cy="607282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10546923" y="3475566"/>
              <a:ext cx="1187804" cy="607282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072198" y="9162949"/>
            <a:ext cx="2653010" cy="52919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59200" y="6042391"/>
            <a:ext cx="2771166" cy="52919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6054681" y="3266831"/>
            <a:ext cx="1809524" cy="923909"/>
            <a:chOff x="16054681" y="3266831"/>
            <a:chExt cx="1809524" cy="92390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149919" y="2804877"/>
              <a:ext cx="3619048" cy="1847817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054681" y="3266831"/>
              <a:ext cx="1809524" cy="92390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995699" y="2257143"/>
            <a:ext cx="11714673" cy="1095402"/>
            <a:chOff x="4995699" y="2257143"/>
            <a:chExt cx="11714673" cy="109540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95699" y="2257143"/>
              <a:ext cx="11714673" cy="1095402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057385" y="1819383"/>
            <a:ext cx="2211141" cy="52972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954681" y="2931530"/>
            <a:ext cx="5504762" cy="2785086"/>
            <a:chOff x="9954681" y="2931530"/>
            <a:chExt cx="5504762" cy="278508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02300" y="1538986"/>
              <a:ext cx="11009524" cy="5570173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954681" y="2931530"/>
              <a:ext cx="5504762" cy="27850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359365" y="2596285"/>
            <a:ext cx="1470499" cy="1470499"/>
            <a:chOff x="14359365" y="2596285"/>
            <a:chExt cx="1470499" cy="147049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624116" y="1861036"/>
              <a:ext cx="2940997" cy="2940997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359365" y="2596285"/>
              <a:ext cx="1470499" cy="1470499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259200" y="2419096"/>
            <a:ext cx="2657758" cy="52972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5398997" y="3434398"/>
            <a:ext cx="349462" cy="588775"/>
            <a:chOff x="15398997" y="3434398"/>
            <a:chExt cx="349462" cy="58877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398997" y="3434398"/>
              <a:ext cx="349462" cy="588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86193"/>
            <a:ext cx="18285714" cy="7299521"/>
            <a:chOff x="0" y="2986193"/>
            <a:chExt cx="18285714" cy="7299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86193"/>
              <a:ext cx="18285714" cy="72995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66474" y="3692697"/>
            <a:ext cx="965442" cy="5790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39807" y="1187572"/>
            <a:ext cx="5283842" cy="6767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44319" y="3692697"/>
            <a:ext cx="1006738" cy="5790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6474" y="6753722"/>
            <a:ext cx="1011366" cy="5790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44319" y="6753722"/>
            <a:ext cx="1017623" cy="5933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73892" y="4500279"/>
            <a:ext cx="3460085" cy="542538"/>
            <a:chOff x="4073892" y="4500279"/>
            <a:chExt cx="3460085" cy="5425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3892" y="4500279"/>
              <a:ext cx="3460085" cy="5425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73892" y="7490736"/>
            <a:ext cx="3460085" cy="542538"/>
            <a:chOff x="4073892" y="7490736"/>
            <a:chExt cx="3460085" cy="5425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3892" y="7490736"/>
              <a:ext cx="3460085" cy="5425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51737" y="7490736"/>
            <a:ext cx="3460085" cy="542538"/>
            <a:chOff x="10751737" y="7490736"/>
            <a:chExt cx="3460085" cy="5425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51737" y="7490736"/>
              <a:ext cx="3460085" cy="5425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1737" y="4500279"/>
            <a:ext cx="3460085" cy="542538"/>
            <a:chOff x="10751737" y="4500279"/>
            <a:chExt cx="3460085" cy="5425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51737" y="4500279"/>
              <a:ext cx="3460085" cy="54253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51353" y="4546544"/>
            <a:ext cx="2237882" cy="52146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29239" y="4546544"/>
            <a:ext cx="2273777" cy="52146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29239" y="7526301"/>
            <a:ext cx="1996367" cy="52147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51353" y="7526301"/>
            <a:ext cx="2117120" cy="52147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02734" y="5237883"/>
            <a:ext cx="1487149" cy="4054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02734" y="5587963"/>
            <a:ext cx="1568244" cy="4054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92575" y="5947648"/>
            <a:ext cx="2151920" cy="4054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67176" y="5587963"/>
            <a:ext cx="1183673" cy="4054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67176" y="5947648"/>
            <a:ext cx="1189711" cy="40546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002734" y="8231511"/>
            <a:ext cx="1689530" cy="40546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992575" y="8570549"/>
            <a:ext cx="1517349" cy="40546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867176" y="8231515"/>
            <a:ext cx="1311978" cy="41118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867176" y="8570553"/>
            <a:ext cx="1342168" cy="41118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834096" y="756462"/>
            <a:ext cx="1859033" cy="58147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002734" y="6302944"/>
            <a:ext cx="1122768" cy="40546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867176" y="5248925"/>
            <a:ext cx="1311682" cy="40546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5211" y="3725795"/>
            <a:ext cx="4108405" cy="4816024"/>
            <a:chOff x="325211" y="3725795"/>
            <a:chExt cx="4108405" cy="4816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4911" y="1451864"/>
              <a:ext cx="8216811" cy="963204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211" y="3725795"/>
              <a:ext cx="4108405" cy="4816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80624"/>
            <a:ext cx="18285714" cy="10570727"/>
            <a:chOff x="0" y="1580624"/>
            <a:chExt cx="18285714" cy="105707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80624"/>
              <a:ext cx="18285714" cy="105707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415" y="429857"/>
            <a:ext cx="2749032" cy="885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53144" y="525933"/>
            <a:ext cx="1861533" cy="5188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73502" y="2958766"/>
            <a:ext cx="7635494" cy="6327822"/>
            <a:chOff x="4973502" y="2958766"/>
            <a:chExt cx="7635494" cy="63278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755" y="-107794"/>
              <a:ext cx="15270987" cy="1265564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3502" y="2958766"/>
              <a:ext cx="7635494" cy="63278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93845" y="5514205"/>
            <a:ext cx="3921203" cy="1045125"/>
            <a:chOff x="12093845" y="5514205"/>
            <a:chExt cx="3921203" cy="10451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93845" y="5514205"/>
              <a:ext cx="3921203" cy="10451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31030" y="2527230"/>
            <a:ext cx="2564967" cy="1051066"/>
            <a:chOff x="7931030" y="2527230"/>
            <a:chExt cx="2564967" cy="10510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31030" y="2527230"/>
              <a:ext cx="2564967" cy="10510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93845" y="8019256"/>
            <a:ext cx="2043722" cy="1045125"/>
            <a:chOff x="12093845" y="8019256"/>
            <a:chExt cx="2043722" cy="10451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93845" y="8019256"/>
              <a:ext cx="2043722" cy="10451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65136" y="8847610"/>
            <a:ext cx="2564967" cy="1051066"/>
            <a:chOff x="6765136" y="8847610"/>
            <a:chExt cx="2564967" cy="10510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5136" y="8847610"/>
              <a:ext cx="2564967" cy="105106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28044" y="9537350"/>
            <a:ext cx="3269151" cy="5880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85187" y="4873018"/>
            <a:ext cx="3004593" cy="5516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704233" y="3324283"/>
            <a:ext cx="1475783" cy="2809524"/>
            <a:chOff x="15704233" y="3324283"/>
            <a:chExt cx="1475783" cy="280952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704233" y="3324283"/>
              <a:ext cx="863764" cy="2802434"/>
              <a:chOff x="15704233" y="3324283"/>
              <a:chExt cx="863764" cy="280243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272351" y="1962932"/>
                <a:ext cx="1727528" cy="5604867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704233" y="3324283"/>
                <a:ext cx="863764" cy="280243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317633" y="5139584"/>
              <a:ext cx="862383" cy="862383"/>
              <a:chOff x="16317633" y="5139584"/>
              <a:chExt cx="862383" cy="86238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886442" y="4715026"/>
                <a:ext cx="1724766" cy="1724766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317633" y="5139584"/>
                <a:ext cx="862383" cy="862383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97315" y="1952420"/>
            <a:ext cx="3231721" cy="93219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006828" y="6994139"/>
            <a:ext cx="2983766" cy="55179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396573" y="7575003"/>
            <a:ext cx="4691510" cy="2261897"/>
            <a:chOff x="13396573" y="7575003"/>
            <a:chExt cx="4691510" cy="226189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50818" y="6583248"/>
              <a:ext cx="9383020" cy="4523794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396573" y="7575003"/>
              <a:ext cx="4691510" cy="226189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076982" y="601844"/>
            <a:ext cx="7284280" cy="52972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6272" y="429857"/>
            <a:ext cx="2853283" cy="8856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89044" y="1796710"/>
            <a:ext cx="8291744" cy="8819322"/>
            <a:chOff x="5089044" y="1796710"/>
            <a:chExt cx="8291744" cy="881932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779" y="-2342344"/>
              <a:ext cx="16583488" cy="17638644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89044" y="1796710"/>
              <a:ext cx="8291744" cy="88193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44494" y="6172901"/>
            <a:ext cx="4074441" cy="3715428"/>
            <a:chOff x="13844494" y="6172901"/>
            <a:chExt cx="4074441" cy="37154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07273" y="4372347"/>
              <a:ext cx="8148882" cy="743085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44494" y="6172901"/>
              <a:ext cx="4074441" cy="37154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03023" y="1412657"/>
            <a:ext cx="3326959" cy="2503427"/>
            <a:chOff x="12403023" y="1412657"/>
            <a:chExt cx="3326959" cy="25034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39543" y="199458"/>
              <a:ext cx="6653919" cy="500685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03023" y="1412657"/>
              <a:ext cx="3326959" cy="25034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18651" y="4879843"/>
            <a:ext cx="4282803" cy="4600157"/>
            <a:chOff x="2618651" y="4879843"/>
            <a:chExt cx="4282803" cy="46001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250" y="2645654"/>
              <a:ext cx="8565606" cy="920031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18651" y="4879843"/>
              <a:ext cx="4282803" cy="46001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1986" y="1851287"/>
            <a:ext cx="1959704" cy="5542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986" y="2343353"/>
            <a:ext cx="1637647" cy="41052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1986" y="1365039"/>
            <a:ext cx="1667792" cy="5535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853144" y="525933"/>
            <a:ext cx="1861533" cy="5188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76982" y="601844"/>
            <a:ext cx="3541358" cy="5297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7095" y="1412657"/>
            <a:ext cx="2175293" cy="5017321"/>
            <a:chOff x="287095" y="1412657"/>
            <a:chExt cx="2175293" cy="50173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7095" y="1412657"/>
              <a:ext cx="2175293" cy="50173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82304"/>
            <a:ext cx="8582184" cy="8570813"/>
            <a:chOff x="0" y="2782304"/>
            <a:chExt cx="8582184" cy="85708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82304"/>
              <a:ext cx="8582184" cy="85708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29370"/>
            <a:ext cx="18285714" cy="10216002"/>
            <a:chOff x="0" y="1529370"/>
            <a:chExt cx="18285714" cy="102160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29370"/>
              <a:ext cx="18285714" cy="102160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3415" y="429857"/>
            <a:ext cx="2749032" cy="8856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46908" y="2162753"/>
            <a:ext cx="7465709" cy="3669857"/>
            <a:chOff x="5046908" y="2162753"/>
            <a:chExt cx="7465709" cy="3669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054" y="384284"/>
              <a:ext cx="14931419" cy="733971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6908" y="2162753"/>
              <a:ext cx="7465709" cy="3669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46908" y="6203833"/>
            <a:ext cx="7465709" cy="3720139"/>
            <a:chOff x="5046908" y="6203833"/>
            <a:chExt cx="7465709" cy="37201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4054" y="4400997"/>
              <a:ext cx="14931419" cy="744027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6908" y="6203833"/>
              <a:ext cx="7465709" cy="3720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45152" y="5832610"/>
            <a:ext cx="1366846" cy="1366846"/>
            <a:chOff x="6445152" y="5832610"/>
            <a:chExt cx="1366846" cy="13668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1729" y="5243814"/>
              <a:ext cx="2733692" cy="273369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45152" y="5832610"/>
              <a:ext cx="1366846" cy="13668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04528" y="6980411"/>
            <a:ext cx="6640570" cy="746659"/>
            <a:chOff x="7504528" y="6980411"/>
            <a:chExt cx="6640570" cy="7466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04528" y="6980411"/>
              <a:ext cx="6640570" cy="7466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42904" y="4195290"/>
            <a:ext cx="4729615" cy="4884163"/>
            <a:chOff x="13042904" y="4195290"/>
            <a:chExt cx="4729615" cy="48841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78096" y="1825972"/>
              <a:ext cx="9459229" cy="976832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42904" y="4195290"/>
              <a:ext cx="4729615" cy="48841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11356" y="2441554"/>
            <a:ext cx="1792643" cy="734585"/>
            <a:chOff x="12211356" y="2441554"/>
            <a:chExt cx="1792643" cy="73458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11356" y="2441554"/>
              <a:ext cx="1792643" cy="7345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6908" y="7451657"/>
            <a:ext cx="3410952" cy="1952272"/>
            <a:chOff x="5046908" y="7451657"/>
            <a:chExt cx="3410952" cy="195227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46908" y="7451657"/>
              <a:ext cx="3410952" cy="195227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853144" y="525933"/>
            <a:ext cx="1861533" cy="51887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76982" y="601844"/>
            <a:ext cx="7465280" cy="52972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042904" y="4195290"/>
            <a:ext cx="4729615" cy="4884163"/>
            <a:chOff x="13042904" y="4195290"/>
            <a:chExt cx="4729615" cy="488416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42904" y="4195290"/>
              <a:ext cx="4729615" cy="488416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946858" y="2175953"/>
            <a:ext cx="3217635" cy="55179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60059" y="3360553"/>
            <a:ext cx="3851121" cy="58895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295986" y="3630389"/>
            <a:ext cx="1792643" cy="734585"/>
            <a:chOff x="11295986" y="3630389"/>
            <a:chExt cx="1792643" cy="7345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295986" y="3630389"/>
              <a:ext cx="1792643" cy="73458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534566" y="6677058"/>
            <a:ext cx="4124492" cy="93273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080953" y="9431915"/>
            <a:ext cx="2431390" cy="9321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345192" y="9079453"/>
            <a:ext cx="1669097" cy="746659"/>
            <a:chOff x="5345192" y="9079453"/>
            <a:chExt cx="1669097" cy="74665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45192" y="9079453"/>
              <a:ext cx="1669097" cy="746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3415" y="429857"/>
            <a:ext cx="2749032" cy="8856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5310" y="2447350"/>
            <a:ext cx="5285652" cy="6279123"/>
            <a:chOff x="1615310" y="2447350"/>
            <a:chExt cx="5285652" cy="62791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2516" y="-577211"/>
              <a:ext cx="10571304" cy="1255824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310" y="2447350"/>
              <a:ext cx="5285652" cy="62791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33308" y="2321579"/>
            <a:ext cx="8245036" cy="6572823"/>
            <a:chOff x="8333308" y="2321579"/>
            <a:chExt cx="8245036" cy="65728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1911" y="-789687"/>
              <a:ext cx="16490072" cy="1314564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3308" y="2321579"/>
              <a:ext cx="8245036" cy="65728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4513" y="3424249"/>
            <a:ext cx="5822164" cy="2245500"/>
            <a:chOff x="1364513" y="3424249"/>
            <a:chExt cx="5822164" cy="22455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46569" y="2353319"/>
              <a:ext cx="11644327" cy="449099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4513" y="3424249"/>
              <a:ext cx="5822164" cy="22455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878" y="1859564"/>
            <a:ext cx="1129503" cy="738260"/>
            <a:chOff x="1782878" y="1859564"/>
            <a:chExt cx="1129503" cy="7382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2878" y="1859564"/>
              <a:ext cx="1129503" cy="7382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58895" y="8726473"/>
            <a:ext cx="2354885" cy="738260"/>
            <a:chOff x="8658895" y="8726473"/>
            <a:chExt cx="2354885" cy="7382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58895" y="8726473"/>
              <a:ext cx="2354885" cy="7382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42832" y="7523810"/>
            <a:ext cx="8641886" cy="1542857"/>
            <a:chOff x="8142832" y="7523810"/>
            <a:chExt cx="8641886" cy="154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42832" y="7523810"/>
              <a:ext cx="8641886" cy="15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54136" y="1840516"/>
            <a:ext cx="1120150" cy="738260"/>
            <a:chOff x="8554136" y="1840516"/>
            <a:chExt cx="1120150" cy="7382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54136" y="1840516"/>
              <a:ext cx="1120150" cy="73826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39848" y="1589724"/>
            <a:ext cx="2411725" cy="55124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27906" y="1599249"/>
            <a:ext cx="2394186" cy="55124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53144" y="525933"/>
            <a:ext cx="1861533" cy="5188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285048" y="1217154"/>
            <a:ext cx="1967265" cy="1967265"/>
            <a:chOff x="5285048" y="1217154"/>
            <a:chExt cx="1967265" cy="196726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01415" y="263787"/>
              <a:ext cx="3934530" cy="3934530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85048" y="1217154"/>
              <a:ext cx="1967265" cy="196726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76982" y="601844"/>
            <a:ext cx="7860430" cy="5297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59751" y="5340759"/>
            <a:ext cx="1452630" cy="4123974"/>
            <a:chOff x="1459751" y="5340759"/>
            <a:chExt cx="1452630" cy="412397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59751" y="5340759"/>
              <a:ext cx="1452630" cy="412397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026839" y="8876553"/>
            <a:ext cx="3215199" cy="93219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125820" y="1367503"/>
            <a:ext cx="2685550" cy="55124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34523" y="1736633"/>
            <a:ext cx="4321286" cy="55179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628635" y="4517463"/>
            <a:ext cx="1681411" cy="93219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965902" y="9194013"/>
            <a:ext cx="4321286" cy="55179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86684" y="3767106"/>
            <a:ext cx="1553529" cy="1553529"/>
            <a:chOff x="11686684" y="3767106"/>
            <a:chExt cx="1553529" cy="155352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09919" y="2990342"/>
              <a:ext cx="3107058" cy="3107058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686684" y="3767106"/>
              <a:ext cx="1553529" cy="15535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16038" y="1977143"/>
            <a:ext cx="1666104" cy="2938986"/>
            <a:chOff x="11716038" y="1977143"/>
            <a:chExt cx="1666104" cy="293898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716038" y="1977143"/>
              <a:ext cx="1666104" cy="29389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040491" y="4320726"/>
            <a:ext cx="3744228" cy="738260"/>
            <a:chOff x="13040491" y="4320726"/>
            <a:chExt cx="3744228" cy="73826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040491" y="4320726"/>
              <a:ext cx="3744228" cy="738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29370"/>
            <a:ext cx="18285714" cy="10216002"/>
            <a:chOff x="0" y="1529370"/>
            <a:chExt cx="18285714" cy="102160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9370"/>
              <a:ext cx="18285714" cy="102160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415" y="429857"/>
            <a:ext cx="2749032" cy="8856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2402" y="2938747"/>
            <a:ext cx="10043890" cy="7346967"/>
            <a:chOff x="792402" y="2938747"/>
            <a:chExt cx="10043890" cy="73469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909845" y="-415039"/>
              <a:ext cx="20087779" cy="1469393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402" y="2938747"/>
              <a:ext cx="10043890" cy="73469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3812761"/>
            <a:ext cx="3429087" cy="791583"/>
            <a:chOff x="9142857" y="3812761"/>
            <a:chExt cx="3429087" cy="7915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3812761"/>
              <a:ext cx="3429087" cy="791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85714" y="2938747"/>
            <a:ext cx="6802171" cy="1045442"/>
            <a:chOff x="11285714" y="2938747"/>
            <a:chExt cx="6802171" cy="10454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84629" y="2432110"/>
              <a:ext cx="13604341" cy="209088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85714" y="2938747"/>
              <a:ext cx="6802171" cy="10454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85714" y="4296809"/>
            <a:ext cx="6802171" cy="1042919"/>
            <a:chOff x="11285714" y="4296809"/>
            <a:chExt cx="6802171" cy="10429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84629" y="3791394"/>
              <a:ext cx="13604341" cy="208583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85714" y="4296809"/>
              <a:ext cx="6802171" cy="10429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4762" y="2800000"/>
            <a:ext cx="623123" cy="2723810"/>
            <a:chOff x="17464762" y="2800000"/>
            <a:chExt cx="623123" cy="27238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64762" y="2800000"/>
              <a:ext cx="623123" cy="272381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48705" y="6226134"/>
            <a:ext cx="2940741" cy="55179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53144" y="525933"/>
            <a:ext cx="1861533" cy="5188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49258" y="7172758"/>
            <a:ext cx="6738627" cy="2092451"/>
            <a:chOff x="11349258" y="7172758"/>
            <a:chExt cx="6738627" cy="20924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79944" y="6255299"/>
              <a:ext cx="13477254" cy="418490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49258" y="7172758"/>
              <a:ext cx="6738627" cy="20924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01854" y="6488424"/>
            <a:ext cx="1499231" cy="738213"/>
            <a:chOff x="11601854" y="6488424"/>
            <a:chExt cx="1499231" cy="73821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01854" y="6488424"/>
              <a:ext cx="1499231" cy="73821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76982" y="601844"/>
            <a:ext cx="7424345" cy="52972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238096" y="2326982"/>
            <a:ext cx="3240479" cy="55168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4784" y="2307939"/>
            <a:ext cx="4605880" cy="5516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54449" y="2380718"/>
            <a:ext cx="7976816" cy="8142650"/>
            <a:chOff x="5154449" y="2380718"/>
            <a:chExt cx="7976816" cy="81426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6041" y="-1690607"/>
              <a:ext cx="15953633" cy="162853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4449" y="2380718"/>
              <a:ext cx="7976816" cy="81426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29370"/>
            <a:ext cx="18285714" cy="10216002"/>
            <a:chOff x="0" y="1529370"/>
            <a:chExt cx="18285714" cy="102160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29370"/>
              <a:ext cx="18285714" cy="1021600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415" y="429857"/>
            <a:ext cx="2366296" cy="8867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53144" y="525933"/>
            <a:ext cx="1861533" cy="5188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88019" y="5142857"/>
            <a:ext cx="1779177" cy="876057"/>
            <a:chOff x="9588019" y="5142857"/>
            <a:chExt cx="1779177" cy="8760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88019" y="5142857"/>
              <a:ext cx="1779177" cy="8760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62117" y="7865567"/>
            <a:ext cx="5437688" cy="1921025"/>
            <a:chOff x="2662117" y="7865567"/>
            <a:chExt cx="5437688" cy="19210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6727" y="6905055"/>
              <a:ext cx="10875377" cy="384204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62117" y="7865567"/>
              <a:ext cx="5437688" cy="19210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62117" y="6307579"/>
            <a:ext cx="5437688" cy="1164984"/>
            <a:chOff x="2662117" y="6307579"/>
            <a:chExt cx="5437688" cy="11649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6727" y="5725087"/>
              <a:ext cx="10875377" cy="232996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2117" y="6307579"/>
              <a:ext cx="5437688" cy="11649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89235" y="9008631"/>
            <a:ext cx="1555922" cy="1555922"/>
            <a:chOff x="10589235" y="9008631"/>
            <a:chExt cx="1555922" cy="15559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11274" y="8230670"/>
              <a:ext cx="3111843" cy="311184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89235" y="9008631"/>
              <a:ext cx="1555922" cy="15559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77523" y="4189331"/>
            <a:ext cx="3744567" cy="1350370"/>
            <a:chOff x="10877523" y="4189331"/>
            <a:chExt cx="3744567" cy="1350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05240" y="3514146"/>
              <a:ext cx="7489135" cy="270074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77523" y="4189331"/>
              <a:ext cx="3744567" cy="13503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93792" y="6281711"/>
            <a:ext cx="1179952" cy="876057"/>
            <a:chOff x="11193792" y="6281711"/>
            <a:chExt cx="1179952" cy="87605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93792" y="6281711"/>
              <a:ext cx="1179952" cy="8760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29829" y="5756861"/>
            <a:ext cx="1101437" cy="1101437"/>
            <a:chOff x="12029829" y="5756861"/>
            <a:chExt cx="1101437" cy="110143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79111" y="5206143"/>
              <a:ext cx="2202873" cy="220287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029829" y="5756861"/>
              <a:ext cx="1101437" cy="11014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68945" y="8570602"/>
            <a:ext cx="2407747" cy="876057"/>
            <a:chOff x="11868945" y="8570602"/>
            <a:chExt cx="2407747" cy="8760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68945" y="8570602"/>
              <a:ext cx="2407747" cy="8760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76692" y="5863966"/>
            <a:ext cx="3663754" cy="3582693"/>
            <a:chOff x="14276692" y="5863966"/>
            <a:chExt cx="3663754" cy="358269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444816" y="4072620"/>
              <a:ext cx="7327507" cy="716538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76692" y="5863966"/>
              <a:ext cx="3663754" cy="358269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236001" y="3211553"/>
            <a:ext cx="3337930" cy="93219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076982" y="601844"/>
            <a:ext cx="2811990" cy="52972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591144" y="5609458"/>
            <a:ext cx="4316817" cy="55179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659960" y="6842454"/>
            <a:ext cx="2240436" cy="55168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239151" y="9507228"/>
            <a:ext cx="2960187" cy="5516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49187" y="5849980"/>
            <a:ext cx="2622290" cy="4017472"/>
            <a:chOff x="15349187" y="5849980"/>
            <a:chExt cx="2622290" cy="40174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38042" y="3841244"/>
              <a:ext cx="5244580" cy="803494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49187" y="5849980"/>
              <a:ext cx="2622290" cy="40174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29370"/>
            <a:ext cx="18285714" cy="10216002"/>
            <a:chOff x="0" y="1529370"/>
            <a:chExt cx="18285714" cy="102160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29370"/>
              <a:ext cx="18285714" cy="1021600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415" y="429857"/>
            <a:ext cx="2366296" cy="8867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53144" y="525933"/>
            <a:ext cx="1861533" cy="5188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9604" y="2436221"/>
            <a:ext cx="8591553" cy="8401465"/>
            <a:chOff x="499604" y="2436221"/>
            <a:chExt cx="8591553" cy="84014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796173" y="-1764511"/>
              <a:ext cx="17183107" cy="1680293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9604" y="2436221"/>
              <a:ext cx="8591553" cy="84014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83699" y="4672447"/>
            <a:ext cx="5712893" cy="5372741"/>
            <a:chOff x="7383699" y="4672447"/>
            <a:chExt cx="5712893" cy="537274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383699" y="4674479"/>
              <a:ext cx="5712893" cy="5370708"/>
              <a:chOff x="7383699" y="4674479"/>
              <a:chExt cx="5712893" cy="537070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27252" y="1989125"/>
                <a:ext cx="11425786" cy="10741417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83699" y="4674479"/>
                <a:ext cx="5712893" cy="537070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396821" y="4672447"/>
              <a:ext cx="5695238" cy="5372617"/>
              <a:chOff x="7396821" y="4672447"/>
              <a:chExt cx="5695238" cy="537261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396821" y="4672447"/>
                <a:ext cx="5689420" cy="2581084"/>
                <a:chOff x="7396821" y="4672447"/>
                <a:chExt cx="5689420" cy="2581084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396821" y="4672447"/>
                  <a:ext cx="5689420" cy="2581084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7396821" y="6902207"/>
                <a:ext cx="5689420" cy="3140847"/>
                <a:chOff x="7396821" y="6902207"/>
                <a:chExt cx="5689420" cy="314084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7396821" y="6902207"/>
                  <a:ext cx="5689420" cy="314084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9" name="그룹 1009"/>
          <p:cNvGrpSpPr/>
          <p:nvPr/>
        </p:nvGrpSpPr>
        <p:grpSpPr>
          <a:xfrm>
            <a:off x="2328944" y="1998193"/>
            <a:ext cx="1779177" cy="876057"/>
            <a:chOff x="2328944" y="1998193"/>
            <a:chExt cx="1779177" cy="8760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28944" y="1998193"/>
              <a:ext cx="1779177" cy="8760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60968" y="4097866"/>
            <a:ext cx="1779177" cy="876057"/>
            <a:chOff x="8460968" y="4097866"/>
            <a:chExt cx="1779177" cy="8760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60968" y="4097866"/>
              <a:ext cx="1779177" cy="8760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60968" y="7420688"/>
            <a:ext cx="1315666" cy="876057"/>
            <a:chOff x="8460968" y="7420688"/>
            <a:chExt cx="1315666" cy="8760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60968" y="7420688"/>
              <a:ext cx="1315666" cy="8760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444775" y="4973923"/>
            <a:ext cx="1779177" cy="876057"/>
            <a:chOff x="4444775" y="4973923"/>
            <a:chExt cx="1779177" cy="8760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44775" y="4973923"/>
              <a:ext cx="1779177" cy="87605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76982" y="601844"/>
            <a:ext cx="7126431" cy="52972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270030" y="1728353"/>
            <a:ext cx="2453204" cy="55179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494110" y="2963272"/>
            <a:ext cx="2805156" cy="876057"/>
            <a:chOff x="6494110" y="2963272"/>
            <a:chExt cx="2805156" cy="8760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94110" y="2963272"/>
              <a:ext cx="2805156" cy="87605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98172" y="2709172"/>
            <a:ext cx="2618837" cy="55124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0772" y="5551572"/>
            <a:ext cx="3245303" cy="55179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426192" y="3831201"/>
            <a:ext cx="1607064" cy="5517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427988" y="4535895"/>
            <a:ext cx="1779177" cy="876057"/>
            <a:chOff x="12427988" y="4535895"/>
            <a:chExt cx="1779177" cy="8760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27988" y="4535895"/>
              <a:ext cx="1779177" cy="87605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400668" y="4069296"/>
            <a:ext cx="2325609" cy="93273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814730" y="6966655"/>
            <a:ext cx="3245303" cy="95268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51731" y="5972049"/>
            <a:ext cx="1187804" cy="593902"/>
            <a:chOff x="4251731" y="5972049"/>
            <a:chExt cx="1187804" cy="59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4251731" y="5972049"/>
              <a:ext cx="1187804" cy="59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53135" y="2421878"/>
            <a:ext cx="6430117" cy="3455734"/>
            <a:chOff x="11153135" y="2421878"/>
            <a:chExt cx="6430117" cy="34557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3135" y="2421878"/>
              <a:ext cx="6430117" cy="34557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9604" y="1572204"/>
            <a:ext cx="3463327" cy="13417246"/>
            <a:chOff x="499604" y="1572204"/>
            <a:chExt cx="3463327" cy="134172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81355" y="-4985715"/>
              <a:ext cx="6926653" cy="2683449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604" y="1572204"/>
              <a:ext cx="3463327" cy="1341724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3415" y="429857"/>
            <a:ext cx="2328244" cy="8867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88015" y="525933"/>
            <a:ext cx="1426662" cy="5188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76982" y="317475"/>
            <a:ext cx="2887126" cy="5296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76982" y="811438"/>
            <a:ext cx="2642144" cy="5291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82058" y="317475"/>
            <a:ext cx="2624780" cy="5297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70314" y="2421878"/>
            <a:ext cx="6171429" cy="887744"/>
            <a:chOff x="4570314" y="2421878"/>
            <a:chExt cx="6171429" cy="8877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70314" y="2421878"/>
              <a:ext cx="6171429" cy="8877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21905" y="2714484"/>
            <a:ext cx="1435261" cy="1435261"/>
            <a:chOff x="4721905" y="2714484"/>
            <a:chExt cx="1435261" cy="14352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04274" y="1996853"/>
              <a:ext cx="2870523" cy="287052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1905" y="2714484"/>
              <a:ext cx="1435261" cy="143526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24601" y="1953318"/>
            <a:ext cx="2333286" cy="5296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07421" y="1972687"/>
            <a:ext cx="2118084" cy="5291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737129" y="1572204"/>
            <a:ext cx="1623157" cy="1623157"/>
            <a:chOff x="15737129" y="1572204"/>
            <a:chExt cx="1623157" cy="16231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25551" y="760626"/>
              <a:ext cx="3246314" cy="324631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37129" y="1572204"/>
              <a:ext cx="1623157" cy="16231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75679" y="2435770"/>
            <a:ext cx="349462" cy="588775"/>
            <a:chOff x="17175679" y="2435770"/>
            <a:chExt cx="349462" cy="5887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175679" y="2435770"/>
              <a:ext cx="349462" cy="588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88005" y="7050489"/>
            <a:ext cx="4098566" cy="4685759"/>
            <a:chOff x="13488005" y="7050489"/>
            <a:chExt cx="4098566" cy="46857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38722" y="4707609"/>
              <a:ext cx="8197133" cy="937151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488005" y="7050489"/>
              <a:ext cx="4098566" cy="46857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54962" y="7043844"/>
            <a:ext cx="4123495" cy="3927585"/>
            <a:chOff x="10754962" y="7043844"/>
            <a:chExt cx="4123495" cy="392758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93214" y="5080051"/>
              <a:ext cx="8246990" cy="7855170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54962" y="7043844"/>
              <a:ext cx="4123495" cy="3927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73793" y="7043844"/>
            <a:ext cx="4471621" cy="2189901"/>
            <a:chOff x="7673793" y="7043844"/>
            <a:chExt cx="4471621" cy="218990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37982" y="5948893"/>
              <a:ext cx="8943242" cy="4379801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73793" y="7043844"/>
              <a:ext cx="4471621" cy="21899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617933" y="7031441"/>
            <a:ext cx="4446311" cy="4354953"/>
            <a:chOff x="4617933" y="7031441"/>
            <a:chExt cx="4446311" cy="435495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94778" y="4853965"/>
              <a:ext cx="8892623" cy="8709905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17933" y="7031441"/>
              <a:ext cx="4446311" cy="43549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26667" y="5493797"/>
            <a:ext cx="5724052" cy="1318409"/>
            <a:chOff x="4626667" y="5493797"/>
            <a:chExt cx="5724052" cy="131840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26667" y="5493797"/>
              <a:ext cx="5724052" cy="1318409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589849" y="5006192"/>
            <a:ext cx="2091776" cy="52972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366161" y="-167319"/>
            <a:ext cx="1187804" cy="13466541"/>
            <a:chOff x="10366161" y="-167319"/>
            <a:chExt cx="1187804" cy="1346654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5400000">
              <a:off x="10366161" y="-167319"/>
              <a:ext cx="1187804" cy="13466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1869" y="1589433"/>
            <a:ext cx="1529037" cy="8994338"/>
            <a:chOff x="511869" y="1589433"/>
            <a:chExt cx="1529037" cy="89943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847" y="-2807934"/>
              <a:ext cx="3058075" cy="1798867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869" y="1589433"/>
              <a:ext cx="1529037" cy="89943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5669" y="1589433"/>
            <a:ext cx="7106102" cy="11750420"/>
            <a:chOff x="2345669" y="1589433"/>
            <a:chExt cx="7106102" cy="117504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5669" y="1589433"/>
              <a:ext cx="7106102" cy="117504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78539" y="1911085"/>
            <a:ext cx="5573785" cy="7727952"/>
            <a:chOff x="6778539" y="1911085"/>
            <a:chExt cx="5573785" cy="77279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1646" y="-1952891"/>
              <a:ext cx="11147570" cy="1545590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78539" y="1911085"/>
              <a:ext cx="5573785" cy="7727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03246" y="3078507"/>
            <a:ext cx="4548639" cy="1359093"/>
            <a:chOff x="12903246" y="3078507"/>
            <a:chExt cx="4548639" cy="13590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03246" y="3078507"/>
              <a:ext cx="4548639" cy="13590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29363" y="326999"/>
            <a:ext cx="2790838" cy="52972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3415" y="429857"/>
            <a:ext cx="2328241" cy="8867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88015" y="525933"/>
            <a:ext cx="1426662" cy="5188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29363" y="840322"/>
            <a:ext cx="2245206" cy="52961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20954" y="326999"/>
            <a:ext cx="3239025" cy="5488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96623" y="2444560"/>
            <a:ext cx="2542464" cy="2381749"/>
            <a:chOff x="5296623" y="2444560"/>
            <a:chExt cx="2542464" cy="23817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5296623" y="2444560"/>
              <a:ext cx="2542464" cy="23817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43969" y="4875485"/>
            <a:ext cx="1283323" cy="1211117"/>
            <a:chOff x="4643969" y="4875485"/>
            <a:chExt cx="1283323" cy="1211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43969" y="4875485"/>
              <a:ext cx="1283323" cy="12111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82958" y="884949"/>
            <a:ext cx="1364063" cy="3523016"/>
            <a:chOff x="11382958" y="884949"/>
            <a:chExt cx="1364063" cy="35230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1382958" y="884949"/>
              <a:ext cx="1364063" cy="35230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84910" y="2059282"/>
            <a:ext cx="5066347" cy="1129668"/>
            <a:chOff x="11484910" y="2059282"/>
            <a:chExt cx="5066347" cy="11296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84910" y="2059282"/>
              <a:ext cx="5066347" cy="11296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242036" y="1635116"/>
            <a:ext cx="2209849" cy="848331"/>
            <a:chOff x="15242036" y="1635116"/>
            <a:chExt cx="2209849" cy="84833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37111" y="1210951"/>
              <a:ext cx="4419699" cy="169666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242036" y="1635116"/>
              <a:ext cx="2209849" cy="8483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03246" y="1624101"/>
            <a:ext cx="1846503" cy="895758"/>
            <a:chOff x="12903246" y="1624101"/>
            <a:chExt cx="1846503" cy="8957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79994" y="1176223"/>
              <a:ext cx="3693006" cy="1791515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03246" y="1624101"/>
              <a:ext cx="1846503" cy="89575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785753" y="1918712"/>
            <a:ext cx="2406949" cy="52972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80953" y="2670727"/>
            <a:ext cx="2771166" cy="52961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50865" y="4603465"/>
            <a:ext cx="4454767" cy="3320401"/>
            <a:chOff x="12950865" y="4603465"/>
            <a:chExt cx="4454767" cy="332040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50865" y="4603465"/>
              <a:ext cx="4454767" cy="33204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97801" y="4653355"/>
            <a:ext cx="4360895" cy="3220621"/>
            <a:chOff x="12997801" y="4653355"/>
            <a:chExt cx="4360895" cy="322062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997801" y="4653355"/>
              <a:ext cx="4360895" cy="32206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03246" y="8286017"/>
            <a:ext cx="4512671" cy="1353019"/>
            <a:chOff x="12903246" y="8286017"/>
            <a:chExt cx="4512671" cy="135301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903246" y="8286017"/>
              <a:ext cx="4512671" cy="135301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059658" y="6768913"/>
            <a:ext cx="2607143" cy="1778840"/>
            <a:chOff x="15059658" y="6768913"/>
            <a:chExt cx="2607143" cy="177884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15059658" y="6768913"/>
              <a:ext cx="2607143" cy="177884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761190" y="6048506"/>
            <a:ext cx="982919" cy="982919"/>
            <a:chOff x="16761190" y="6048506"/>
            <a:chExt cx="982919" cy="98291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269730" y="5557047"/>
              <a:ext cx="1965838" cy="1965838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761190" y="6048506"/>
              <a:ext cx="982919" cy="98291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406058" y="840322"/>
            <a:ext cx="2271623" cy="52961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80624"/>
            <a:ext cx="18285714" cy="10570727"/>
            <a:chOff x="0" y="1580624"/>
            <a:chExt cx="18285714" cy="105707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80624"/>
              <a:ext cx="18285714" cy="105707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61919" y="7906541"/>
            <a:ext cx="1539910" cy="2379173"/>
            <a:chOff x="11161919" y="7906541"/>
            <a:chExt cx="1539910" cy="23791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1919" y="7906541"/>
              <a:ext cx="1539910" cy="23791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29363" y="326999"/>
            <a:ext cx="1872681" cy="5297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415" y="429857"/>
            <a:ext cx="2328241" cy="8867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88015" y="525933"/>
            <a:ext cx="1426662" cy="5188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29363" y="840322"/>
            <a:ext cx="1559193" cy="5291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7241" y="1975428"/>
            <a:ext cx="5900216" cy="8310287"/>
            <a:chOff x="627241" y="1975428"/>
            <a:chExt cx="5900216" cy="83102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241" y="1975428"/>
              <a:ext cx="5900216" cy="83102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75259" y="1967066"/>
            <a:ext cx="2972473" cy="917127"/>
            <a:chOff x="6775259" y="1967066"/>
            <a:chExt cx="2972473" cy="9171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9022" y="1508503"/>
              <a:ext cx="5944946" cy="183425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5259" y="1967066"/>
              <a:ext cx="2972473" cy="9171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45493" y="2179431"/>
            <a:ext cx="1283323" cy="704762"/>
            <a:chOff x="8445493" y="2179431"/>
            <a:chExt cx="1283323" cy="7047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45493" y="2179431"/>
              <a:ext cx="1283323" cy="7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28816" y="2531812"/>
            <a:ext cx="3965828" cy="862473"/>
            <a:chOff x="9728816" y="2531812"/>
            <a:chExt cx="3965828" cy="86247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28816" y="2531812"/>
              <a:ext cx="3965828" cy="8624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75259" y="3394286"/>
            <a:ext cx="5039959" cy="1563870"/>
            <a:chOff x="6775259" y="3394286"/>
            <a:chExt cx="5039959" cy="15638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75259" y="3394286"/>
              <a:ext cx="5039959" cy="15638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56548" y="1812323"/>
            <a:ext cx="2723543" cy="3330534"/>
            <a:chOff x="12456548" y="1812323"/>
            <a:chExt cx="2723543" cy="333053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94777" y="147056"/>
              <a:ext cx="5447086" cy="666106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56548" y="1812323"/>
              <a:ext cx="2723543" cy="33305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74914" y="1956380"/>
            <a:ext cx="3185018" cy="3877147"/>
            <a:chOff x="13974914" y="1956380"/>
            <a:chExt cx="3185018" cy="38771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82405" y="17806"/>
              <a:ext cx="6370036" cy="775429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74914" y="1956380"/>
              <a:ext cx="3185018" cy="38771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993433" y="2774966"/>
            <a:ext cx="3138624" cy="1139035"/>
            <a:chOff x="13993433" y="2774966"/>
            <a:chExt cx="3138624" cy="113903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993433" y="2774966"/>
              <a:ext cx="3138624" cy="11390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251812" y="2310860"/>
            <a:ext cx="1187804" cy="4304762"/>
            <a:chOff x="13251812" y="2310860"/>
            <a:chExt cx="1187804" cy="430476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3251812" y="2310860"/>
              <a:ext cx="1187804" cy="43047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881409" y="3651618"/>
            <a:ext cx="349462" cy="588775"/>
            <a:chOff x="15881409" y="3651618"/>
            <a:chExt cx="349462" cy="58877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881409" y="3651618"/>
              <a:ext cx="349462" cy="58877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74954" y="2512771"/>
            <a:ext cx="2164176" cy="56455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069988" y="2151350"/>
            <a:ext cx="4076310" cy="144398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023793" y="4079464"/>
            <a:ext cx="1187804" cy="6056038"/>
            <a:chOff x="11023793" y="4079464"/>
            <a:chExt cx="1187804" cy="605603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1023793" y="4079464"/>
              <a:ext cx="1187804" cy="60560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11730" y="7370541"/>
            <a:ext cx="414890" cy="416559"/>
            <a:chOff x="11711730" y="7370541"/>
            <a:chExt cx="414890" cy="41655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756379" y="7409735"/>
              <a:ext cx="344864" cy="344864"/>
              <a:chOff x="11756379" y="7409735"/>
              <a:chExt cx="344864" cy="34486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60000">
                <a:off x="11756379" y="7409735"/>
                <a:ext cx="344864" cy="34486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715272" y="7374068"/>
              <a:ext cx="407806" cy="409504"/>
              <a:chOff x="11715272" y="7374068"/>
              <a:chExt cx="407806" cy="40950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10860000">
                <a:off x="11715272" y="7374068"/>
                <a:ext cx="407806" cy="40950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907166" y="5909587"/>
            <a:ext cx="3365020" cy="4081418"/>
            <a:chOff x="6907166" y="5909587"/>
            <a:chExt cx="3365020" cy="408141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907166" y="5909587"/>
              <a:ext cx="3365020" cy="4081418"/>
              <a:chOff x="6907166" y="5909587"/>
              <a:chExt cx="3365020" cy="408141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5224657" y="3868878"/>
                <a:ext cx="6730039" cy="8162836"/>
              </a:xfrm>
              <a:prstGeom prst="rect">
                <a:avLst/>
              </a:prstGeom>
            </p:spPr>
          </p:pic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907166" y="5909587"/>
                <a:ext cx="3365020" cy="408141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6959639" y="5993753"/>
              <a:ext cx="3260075" cy="3913086"/>
              <a:chOff x="6959639" y="5993753"/>
              <a:chExt cx="3260075" cy="3913086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959639" y="5993753"/>
                <a:ext cx="3260075" cy="3913086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3689200" y="5684140"/>
            <a:ext cx="4073546" cy="4306865"/>
            <a:chOff x="13689200" y="5684140"/>
            <a:chExt cx="4073546" cy="430686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652427" y="3530707"/>
              <a:ext cx="8147091" cy="8613730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689200" y="5684140"/>
              <a:ext cx="4073546" cy="430686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773677" y="8167201"/>
            <a:ext cx="3104167" cy="1130322"/>
            <a:chOff x="7773677" y="8167201"/>
            <a:chExt cx="3104167" cy="113032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21593" y="7602040"/>
              <a:ext cx="6208335" cy="2260644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73677" y="8167201"/>
              <a:ext cx="3104167" cy="113032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573001" y="8926945"/>
            <a:ext cx="349462" cy="588775"/>
            <a:chOff x="9573001" y="8926945"/>
            <a:chExt cx="349462" cy="58877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573001" y="8926945"/>
              <a:ext cx="349462" cy="588775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067978" y="6669398"/>
            <a:ext cx="1749702" cy="894900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302858" y="6669400"/>
            <a:ext cx="1227288" cy="894900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425360" y="9823495"/>
            <a:ext cx="2494987" cy="5645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6CB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24376" y="721511"/>
            <a:ext cx="14305847" cy="9057096"/>
            <a:chOff x="-2624376" y="721511"/>
            <a:chExt cx="14305847" cy="9057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624376" y="721511"/>
              <a:ext cx="14305847" cy="90570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56060" y="4625671"/>
            <a:ext cx="633080" cy="6587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45049" y="4734325"/>
            <a:ext cx="1888376" cy="5909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56060" y="5835634"/>
            <a:ext cx="718794" cy="65873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45049" y="5926554"/>
            <a:ext cx="1975253" cy="5909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56060" y="7055922"/>
            <a:ext cx="728318" cy="6587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45049" y="7146839"/>
            <a:ext cx="2396700" cy="5909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35597" y="4959160"/>
            <a:ext cx="1428571" cy="3698166"/>
            <a:chOff x="14235597" y="4959160"/>
            <a:chExt cx="1428571" cy="369816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35597" y="4959160"/>
              <a:ext cx="1428571" cy="47619"/>
              <a:chOff x="14235597" y="4959160"/>
              <a:chExt cx="1428571" cy="476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235597" y="4959160"/>
                <a:ext cx="1428571" cy="4761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235597" y="6169123"/>
              <a:ext cx="1428571" cy="47619"/>
              <a:chOff x="14235597" y="6169123"/>
              <a:chExt cx="1428571" cy="476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235597" y="6169123"/>
                <a:ext cx="1428571" cy="476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235597" y="7389412"/>
              <a:ext cx="1428571" cy="47619"/>
              <a:chOff x="14235597" y="7389412"/>
              <a:chExt cx="1428571" cy="476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235597" y="7389412"/>
                <a:ext cx="1428571" cy="476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235597" y="8609707"/>
              <a:ext cx="1428571" cy="47619"/>
              <a:chOff x="14235597" y="8609707"/>
              <a:chExt cx="1428571" cy="4761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235597" y="8609707"/>
                <a:ext cx="1428571" cy="47619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56060" y="8276217"/>
            <a:ext cx="737842" cy="65873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45049" y="8405839"/>
            <a:ext cx="1260053" cy="5909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80952" y="5436303"/>
            <a:ext cx="2857143" cy="38095"/>
            <a:chOff x="5580952" y="5436303"/>
            <a:chExt cx="2857143" cy="380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80952" y="5436303"/>
              <a:ext cx="2857143" cy="38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28548" y="4432757"/>
            <a:ext cx="346294" cy="345948"/>
            <a:chOff x="4528548" y="4432757"/>
            <a:chExt cx="346294" cy="3459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28548" y="4432757"/>
              <a:ext cx="346294" cy="34594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3853" y="4599694"/>
            <a:ext cx="4584855" cy="142932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80624"/>
            <a:ext cx="18285714" cy="10570727"/>
            <a:chOff x="0" y="1580624"/>
            <a:chExt cx="18285714" cy="105707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80624"/>
              <a:ext cx="18285714" cy="105707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07865" y="3313049"/>
            <a:ext cx="3937821" cy="1154634"/>
            <a:chOff x="13507865" y="3313049"/>
            <a:chExt cx="3937821" cy="11546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7865" y="3313049"/>
              <a:ext cx="3937821" cy="11546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99295" y="1768483"/>
            <a:ext cx="1187804" cy="5693510"/>
            <a:chOff x="10199295" y="1768483"/>
            <a:chExt cx="1187804" cy="56935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0199295" y="1768483"/>
              <a:ext cx="1187804" cy="56935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59390" y="2046913"/>
            <a:ext cx="4467614" cy="881674"/>
            <a:chOff x="8559390" y="2046913"/>
            <a:chExt cx="4467614" cy="8816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9390" y="2046913"/>
              <a:ext cx="4467614" cy="8816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07865" y="1903616"/>
            <a:ext cx="3937821" cy="1147104"/>
            <a:chOff x="13507865" y="1903616"/>
            <a:chExt cx="3937821" cy="11471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7865" y="1903616"/>
              <a:ext cx="3937821" cy="11471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9604" y="7704971"/>
            <a:ext cx="2856706" cy="2152944"/>
            <a:chOff x="499604" y="7704971"/>
            <a:chExt cx="2856706" cy="21529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81061" y="6761478"/>
              <a:ext cx="5713411" cy="430588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9604" y="7704971"/>
              <a:ext cx="2856706" cy="21529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47072" y="7126087"/>
            <a:ext cx="5498518" cy="2346679"/>
            <a:chOff x="12147072" y="7126087"/>
            <a:chExt cx="5498518" cy="23466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47072" y="7126087"/>
              <a:ext cx="5498518" cy="23466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3415" y="429857"/>
            <a:ext cx="4143688" cy="89391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88015" y="525933"/>
            <a:ext cx="1426662" cy="5188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63649" y="601844"/>
            <a:ext cx="1716305" cy="5291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15254" y="1585178"/>
            <a:ext cx="4786441" cy="8700537"/>
            <a:chOff x="3715254" y="1585178"/>
            <a:chExt cx="4786441" cy="87005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15254" y="1585178"/>
              <a:ext cx="4786441" cy="87005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38131" y="9550878"/>
            <a:ext cx="7232458" cy="354667"/>
            <a:chOff x="8838131" y="9550878"/>
            <a:chExt cx="7232458" cy="3546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38131" y="9550878"/>
              <a:ext cx="7232458" cy="35466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68592" y="8684220"/>
            <a:ext cx="3306479" cy="52972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010769" y="6978316"/>
            <a:ext cx="2691307" cy="1095402"/>
            <a:chOff x="7010769" y="6978316"/>
            <a:chExt cx="2691307" cy="10954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7010769" y="6978316"/>
              <a:ext cx="2691307" cy="10954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40952" y="4805714"/>
            <a:ext cx="3704394" cy="1390476"/>
            <a:chOff x="4140952" y="4805714"/>
            <a:chExt cx="3704394" cy="139047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40952" y="4805714"/>
              <a:ext cx="3704394" cy="13904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92476" y="7164182"/>
            <a:ext cx="5404915" cy="2273683"/>
            <a:chOff x="12192476" y="7164182"/>
            <a:chExt cx="5404915" cy="227368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92476" y="7164182"/>
              <a:ext cx="5404915" cy="22736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983693" y="9116165"/>
            <a:ext cx="326757" cy="326757"/>
            <a:chOff x="11983693" y="9116165"/>
            <a:chExt cx="326757" cy="3267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83693" y="9116165"/>
              <a:ext cx="326757" cy="3267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945811" y="9082310"/>
            <a:ext cx="407806" cy="409504"/>
            <a:chOff x="11945811" y="9082310"/>
            <a:chExt cx="407806" cy="40950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11945811" y="9082310"/>
              <a:ext cx="407806" cy="4095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142857" y="5057132"/>
            <a:ext cx="4722247" cy="1916791"/>
            <a:chOff x="9142857" y="5057132"/>
            <a:chExt cx="4722247" cy="191679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42857" y="5057132"/>
              <a:ext cx="4722247" cy="191679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589497" y="5979815"/>
            <a:ext cx="2024973" cy="3305556"/>
            <a:chOff x="6589497" y="5979815"/>
            <a:chExt cx="2024973" cy="330555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6589497" y="5979815"/>
              <a:ext cx="2024973" cy="330555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242346" y="8619683"/>
            <a:ext cx="3510035" cy="553313"/>
            <a:chOff x="4242346" y="8619683"/>
            <a:chExt cx="3510035" cy="55331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42346" y="8619683"/>
              <a:ext cx="3510035" cy="55331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059067" y="268798"/>
            <a:ext cx="1422642" cy="5693510"/>
            <a:chOff x="10059067" y="268798"/>
            <a:chExt cx="1422642" cy="569351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10059067" y="268798"/>
              <a:ext cx="1422642" cy="569351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176228" y="3731230"/>
            <a:ext cx="1540428" cy="736454"/>
            <a:chOff x="7176228" y="3731230"/>
            <a:chExt cx="1540428" cy="73645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6014" y="3363003"/>
              <a:ext cx="3080856" cy="1472907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76228" y="3731230"/>
              <a:ext cx="1540428" cy="73645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105610" y="4617155"/>
            <a:ext cx="1204453" cy="52919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589491" y="2078659"/>
            <a:ext cx="4407412" cy="818182"/>
            <a:chOff x="8589491" y="2078659"/>
            <a:chExt cx="4407412" cy="81818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89491" y="2078659"/>
              <a:ext cx="4407412" cy="8181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80624"/>
            <a:ext cx="18285714" cy="10570727"/>
            <a:chOff x="0" y="1580624"/>
            <a:chExt cx="18285714" cy="105707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80624"/>
              <a:ext cx="18285714" cy="105707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68523" y="2091380"/>
            <a:ext cx="2802615" cy="11742244"/>
            <a:chOff x="6668523" y="2091380"/>
            <a:chExt cx="2802615" cy="117422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668523" y="2091380"/>
              <a:ext cx="2802615" cy="117422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3415" y="429857"/>
            <a:ext cx="4143688" cy="8939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88015" y="525933"/>
            <a:ext cx="1426662" cy="5188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9604" y="1845119"/>
            <a:ext cx="9582161" cy="4840988"/>
            <a:chOff x="499604" y="1845119"/>
            <a:chExt cx="9582161" cy="48409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604" y="1845119"/>
              <a:ext cx="9582161" cy="48409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6915" y="7468591"/>
            <a:ext cx="3765861" cy="897243"/>
            <a:chOff x="14026915" y="7468591"/>
            <a:chExt cx="3765861" cy="8972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43984" y="7019969"/>
              <a:ext cx="7531722" cy="17944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26915" y="7468591"/>
              <a:ext cx="3765861" cy="8972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13163" y="317475"/>
            <a:ext cx="1925403" cy="5258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13163" y="806989"/>
            <a:ext cx="2197851" cy="5288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25287" y="5527882"/>
            <a:ext cx="12734155" cy="1845470"/>
            <a:chOff x="4225287" y="5527882"/>
            <a:chExt cx="12734155" cy="18454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25287" y="5527882"/>
              <a:ext cx="12734155" cy="18454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43956" y="5076881"/>
            <a:ext cx="2833463" cy="902002"/>
            <a:chOff x="4143956" y="5076881"/>
            <a:chExt cx="2833463" cy="9020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27224" y="4625880"/>
              <a:ext cx="5666926" cy="180400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3956" y="5076881"/>
              <a:ext cx="2833463" cy="9020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91242" y="1845119"/>
            <a:ext cx="2848834" cy="4133764"/>
            <a:chOff x="12291242" y="1845119"/>
            <a:chExt cx="2848834" cy="41337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66825" y="-221762"/>
              <a:ext cx="5697668" cy="826752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91242" y="1845119"/>
              <a:ext cx="2848834" cy="41337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15483" y="1845119"/>
            <a:ext cx="2119997" cy="4096439"/>
            <a:chOff x="15615483" y="1845119"/>
            <a:chExt cx="2119997" cy="409643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55484" y="-203100"/>
              <a:ext cx="4239993" cy="8192878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15483" y="1845119"/>
              <a:ext cx="2119997" cy="40964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99472" y="5323130"/>
            <a:ext cx="407806" cy="409504"/>
            <a:chOff x="12099472" y="5323130"/>
            <a:chExt cx="407806" cy="4095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12099472" y="5323130"/>
              <a:ext cx="407806" cy="4095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411580" y="5323130"/>
            <a:ext cx="407806" cy="409504"/>
            <a:chOff x="15411580" y="5323130"/>
            <a:chExt cx="407806" cy="40950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15411580" y="5323130"/>
              <a:ext cx="407806" cy="40950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981202" y="7016499"/>
            <a:ext cx="1739246" cy="52887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840818" y="3256769"/>
            <a:ext cx="1215008" cy="1095402"/>
            <a:chOff x="2840818" y="3256769"/>
            <a:chExt cx="1215008" cy="10954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2840818" y="3256769"/>
              <a:ext cx="1215008" cy="10954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1083" y="4411974"/>
            <a:ext cx="2859076" cy="468979"/>
            <a:chOff x="1471083" y="4411974"/>
            <a:chExt cx="2859076" cy="4689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1083" y="4411974"/>
              <a:ext cx="2859076" cy="46897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084450" y="2977925"/>
            <a:ext cx="1475743" cy="52582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29145" y="6093922"/>
            <a:ext cx="2833463" cy="934546"/>
            <a:chOff x="729145" y="6093922"/>
            <a:chExt cx="2833463" cy="93454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687587" y="5626649"/>
              <a:ext cx="5666926" cy="1869091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9145" y="6093922"/>
              <a:ext cx="2833463" cy="93454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952382" y="355187"/>
            <a:ext cx="2201008" cy="52972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996023" y="6093922"/>
            <a:ext cx="3517072" cy="3964102"/>
            <a:chOff x="3996023" y="6093922"/>
            <a:chExt cx="3517072" cy="39641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237487" y="4111871"/>
              <a:ext cx="7034144" cy="7928204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96023" y="6093922"/>
              <a:ext cx="3517072" cy="39641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031735" y="6093922"/>
            <a:ext cx="3739781" cy="3990732"/>
            <a:chOff x="8031735" y="6093922"/>
            <a:chExt cx="3739781" cy="399073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61845" y="4098556"/>
              <a:ext cx="7479562" cy="7981464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31735" y="6093922"/>
              <a:ext cx="3739781" cy="399073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026915" y="8737359"/>
            <a:ext cx="3765861" cy="860768"/>
            <a:chOff x="14026915" y="8737359"/>
            <a:chExt cx="3765861" cy="86076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143984" y="8306975"/>
              <a:ext cx="7531722" cy="1721536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026915" y="8737359"/>
              <a:ext cx="3765861" cy="860768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969620" y="9571611"/>
            <a:ext cx="1739246" cy="52972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807957" y="9040020"/>
            <a:ext cx="407806" cy="409504"/>
            <a:chOff x="3807957" y="9040020"/>
            <a:chExt cx="407806" cy="40950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0800000">
              <a:off x="3807957" y="9040020"/>
              <a:ext cx="407806" cy="40950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825345" y="9040020"/>
            <a:ext cx="407806" cy="409504"/>
            <a:chOff x="7825345" y="9040020"/>
            <a:chExt cx="407806" cy="40950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10800000">
              <a:off x="7825345" y="9040020"/>
              <a:ext cx="407806" cy="40950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347696" y="1845119"/>
            <a:ext cx="3468139" cy="4133764"/>
            <a:chOff x="8347696" y="1845119"/>
            <a:chExt cx="3468139" cy="413376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347696" y="1845119"/>
              <a:ext cx="3468139" cy="413376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132012" y="5323130"/>
            <a:ext cx="407806" cy="409504"/>
            <a:chOff x="8132012" y="5323130"/>
            <a:chExt cx="407806" cy="40950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10800000">
              <a:off x="8132012" y="5323130"/>
              <a:ext cx="407806" cy="4095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363314"/>
            <a:ext cx="18285714" cy="13514665"/>
            <a:chOff x="0" y="-1363314"/>
            <a:chExt cx="18285714" cy="135146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363314"/>
              <a:ext cx="18285714" cy="135146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88989" y="1732670"/>
            <a:ext cx="10001957" cy="5764597"/>
            <a:chOff x="7888989" y="1732670"/>
            <a:chExt cx="10001957" cy="57645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8989" y="1732670"/>
              <a:ext cx="10001957" cy="57645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3415" y="429857"/>
            <a:ext cx="5045605" cy="8867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88015" y="525933"/>
            <a:ext cx="1426662" cy="5188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6964" y="3297144"/>
            <a:ext cx="3235447" cy="5297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60000" y="2022534"/>
            <a:ext cx="2088733" cy="2088733"/>
            <a:chOff x="8160000" y="2022534"/>
            <a:chExt cx="2088733" cy="20887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5633" y="978167"/>
              <a:ext cx="4177466" cy="417746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0000" y="2022534"/>
              <a:ext cx="2088733" cy="20887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03988" y="2245026"/>
            <a:ext cx="4875060" cy="1076169"/>
            <a:chOff x="3703988" y="2245026"/>
            <a:chExt cx="4875060" cy="10761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3988" y="2245026"/>
              <a:ext cx="4875060" cy="10761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2677" y="1797923"/>
            <a:ext cx="3405199" cy="1525886"/>
            <a:chOff x="742677" y="1797923"/>
            <a:chExt cx="3405199" cy="15258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959922" y="1034980"/>
              <a:ext cx="6810398" cy="305177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677" y="1797923"/>
              <a:ext cx="3405199" cy="15258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69524" y="-1498095"/>
            <a:ext cx="2009524" cy="8438095"/>
            <a:chOff x="7269524" y="-1498095"/>
            <a:chExt cx="2009524" cy="84380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7269524" y="-1498095"/>
              <a:ext cx="2009524" cy="843809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05452" y="5733736"/>
            <a:ext cx="2334759" cy="5291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74286" y="7271911"/>
            <a:ext cx="5741779" cy="2880470"/>
            <a:chOff x="8274286" y="7271911"/>
            <a:chExt cx="5741779" cy="28804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74286" y="7271911"/>
              <a:ext cx="5741779" cy="28804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60284" y="6336858"/>
            <a:ext cx="2476190" cy="2914855"/>
            <a:chOff x="14160284" y="6336858"/>
            <a:chExt cx="2476190" cy="291485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4160284" y="6336858"/>
              <a:ext cx="2476190" cy="291485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62154" y="317475"/>
            <a:ext cx="2287194" cy="52919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62154" y="806989"/>
            <a:ext cx="2520916" cy="5297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686360" y="4623384"/>
            <a:ext cx="546282" cy="546282"/>
            <a:chOff x="10686360" y="4623384"/>
            <a:chExt cx="546282" cy="54628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86360" y="4623384"/>
              <a:ext cx="546282" cy="5462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651165" y="6279454"/>
            <a:ext cx="1483179" cy="669696"/>
            <a:chOff x="15651165" y="6279454"/>
            <a:chExt cx="1483179" cy="66969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909575" y="5944606"/>
              <a:ext cx="2966359" cy="1339392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651165" y="6279454"/>
              <a:ext cx="1483179" cy="6696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43648" y="3283019"/>
            <a:ext cx="2561655" cy="4338475"/>
            <a:chOff x="7743648" y="3283019"/>
            <a:chExt cx="2561655" cy="433847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7743648" y="3283019"/>
              <a:ext cx="2561655" cy="43384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306844" y="6410125"/>
            <a:ext cx="1928700" cy="708437"/>
            <a:chOff x="10306844" y="6410125"/>
            <a:chExt cx="1928700" cy="70843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42495" y="6055906"/>
              <a:ext cx="3857400" cy="1416874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306844" y="6410125"/>
              <a:ext cx="1928700" cy="70843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090040" y="4041647"/>
            <a:ext cx="1808595" cy="52972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34410" y="4478970"/>
            <a:ext cx="6468447" cy="5585882"/>
            <a:chOff x="634410" y="4478970"/>
            <a:chExt cx="6468447" cy="558588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34410" y="4478970"/>
              <a:ext cx="6468447" cy="5585882"/>
              <a:chOff x="634410" y="4478970"/>
              <a:chExt cx="6468447" cy="558588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34410" y="4478970"/>
                <a:ext cx="6468447" cy="558588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80772" y="4583732"/>
              <a:ext cx="6182798" cy="3639813"/>
              <a:chOff x="780772" y="4583732"/>
              <a:chExt cx="6182798" cy="363981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80772" y="4583732"/>
                <a:ext cx="6182798" cy="363981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42677" y="8375926"/>
              <a:ext cx="4146804" cy="1535115"/>
              <a:chOff x="742677" y="8375926"/>
              <a:chExt cx="4146804" cy="153511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42677" y="8375926"/>
                <a:ext cx="4146804" cy="15351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119870" y="8127801"/>
              <a:ext cx="1276406" cy="1584805"/>
              <a:chOff x="5119870" y="8127801"/>
              <a:chExt cx="1276406" cy="158480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6200000">
                <a:off x="5119870" y="8127801"/>
                <a:ext cx="1276406" cy="158480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363314"/>
            <a:ext cx="18285714" cy="13514665"/>
            <a:chOff x="0" y="-1363314"/>
            <a:chExt cx="18285714" cy="135146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363314"/>
              <a:ext cx="18285714" cy="135146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6104" y="2092618"/>
            <a:ext cx="8784282" cy="7397195"/>
            <a:chOff x="706104" y="2092618"/>
            <a:chExt cx="8784282" cy="73971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104" y="2092618"/>
              <a:ext cx="8784282" cy="73971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88015" y="525933"/>
            <a:ext cx="1426662" cy="5188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415" y="429857"/>
            <a:ext cx="5049282" cy="8867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38116" y="604464"/>
            <a:ext cx="2998252" cy="5363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6741" y="4190779"/>
            <a:ext cx="4410083" cy="1642639"/>
            <a:chOff x="3846741" y="4190779"/>
            <a:chExt cx="4410083" cy="16426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6741" y="4190779"/>
              <a:ext cx="4410083" cy="16426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6339" y="1357471"/>
            <a:ext cx="1675489" cy="3722452"/>
            <a:chOff x="9326339" y="1357471"/>
            <a:chExt cx="1675489" cy="37224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9326339" y="1357471"/>
              <a:ext cx="1675489" cy="37224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60568" y="2284546"/>
            <a:ext cx="5498518" cy="4215607"/>
            <a:chOff x="9160568" y="2284546"/>
            <a:chExt cx="5498518" cy="42156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160568" y="2284548"/>
              <a:ext cx="5498518" cy="4215605"/>
              <a:chOff x="9160568" y="2284548"/>
              <a:chExt cx="5498518" cy="421560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60568" y="2284548"/>
                <a:ext cx="5498518" cy="421560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205763" y="2702533"/>
              <a:ext cx="5408129" cy="3758879"/>
              <a:chOff x="9205763" y="2702533"/>
              <a:chExt cx="5408129" cy="375887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205763" y="2702533"/>
                <a:ext cx="5408129" cy="3758879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94367" y="2238833"/>
              <a:ext cx="5271491" cy="5297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29145" y="3826367"/>
            <a:ext cx="1146934" cy="728825"/>
            <a:chOff x="7729145" y="3826367"/>
            <a:chExt cx="1146934" cy="7288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5678" y="3461954"/>
              <a:ext cx="2293869" cy="145765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29145" y="3826367"/>
              <a:ext cx="1146934" cy="7288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36516" y="6477830"/>
            <a:ext cx="2702534" cy="1413712"/>
            <a:chOff x="3336516" y="6477830"/>
            <a:chExt cx="2702534" cy="14137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3336516" y="6477830"/>
              <a:ext cx="2702534" cy="14137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76080" y="2276190"/>
            <a:ext cx="407806" cy="409504"/>
            <a:chOff x="8876080" y="2276190"/>
            <a:chExt cx="407806" cy="40950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917244" y="2308045"/>
              <a:ext cx="344864" cy="344864"/>
              <a:chOff x="8917244" y="2308045"/>
              <a:chExt cx="344864" cy="34486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917244" y="2308045"/>
                <a:ext cx="344864" cy="34486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876080" y="2276190"/>
              <a:ext cx="407806" cy="409504"/>
              <a:chOff x="8876080" y="2276190"/>
              <a:chExt cx="407806" cy="40950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0800000">
                <a:off x="8876080" y="2276190"/>
                <a:ext cx="407806" cy="409504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11418" y="8185478"/>
            <a:ext cx="2616257" cy="52951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407598" y="3615560"/>
            <a:ext cx="4028038" cy="3174031"/>
            <a:chOff x="13407598" y="3615560"/>
            <a:chExt cx="4028038" cy="317403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3579" y="2028544"/>
              <a:ext cx="8056076" cy="6348062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407598" y="3615560"/>
              <a:ext cx="4028038" cy="317403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61885" y="6841835"/>
            <a:ext cx="4439942" cy="56539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159070" y="6148702"/>
            <a:ext cx="1755085" cy="2457987"/>
            <a:chOff x="10159070" y="6148702"/>
            <a:chExt cx="1755085" cy="245798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10159070" y="6148702"/>
              <a:ext cx="1755085" cy="245798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834640" y="5791215"/>
            <a:ext cx="3674128" cy="810049"/>
            <a:chOff x="9834640" y="5791215"/>
            <a:chExt cx="3674128" cy="81004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97575" y="5386191"/>
              <a:ext cx="7348257" cy="1620099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34640" y="5791215"/>
              <a:ext cx="3674128" cy="81004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567796" y="7128523"/>
            <a:ext cx="5596287" cy="2667438"/>
            <a:chOff x="4567796" y="7128523"/>
            <a:chExt cx="5596287" cy="266743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69653" y="5794804"/>
              <a:ext cx="11192574" cy="5334876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67796" y="7128523"/>
              <a:ext cx="5596287" cy="266743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940952" y="7914870"/>
            <a:ext cx="414890" cy="416559"/>
            <a:chOff x="9940952" y="7914870"/>
            <a:chExt cx="414890" cy="41655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966329" y="7947370"/>
              <a:ext cx="344864" cy="344864"/>
              <a:chOff x="9966329" y="7947370"/>
              <a:chExt cx="344864" cy="344864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10860000">
                <a:off x="9966329" y="7947370"/>
                <a:ext cx="344864" cy="34486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9944495" y="7918397"/>
              <a:ext cx="407806" cy="409504"/>
              <a:chOff x="9944495" y="7918397"/>
              <a:chExt cx="407806" cy="409504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60000">
                <a:off x="9944495" y="7918397"/>
                <a:ext cx="407806" cy="409504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2460424" y="6363914"/>
            <a:ext cx="349462" cy="588775"/>
            <a:chOff x="12460424" y="6363914"/>
            <a:chExt cx="349462" cy="58877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460424" y="6363914"/>
              <a:ext cx="349462" cy="58877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610363" y="4889086"/>
            <a:ext cx="546282" cy="546282"/>
            <a:chOff x="2610363" y="4889086"/>
            <a:chExt cx="546282" cy="54628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10363" y="4889086"/>
              <a:ext cx="546282" cy="5462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363314"/>
            <a:ext cx="18285714" cy="13514665"/>
            <a:chOff x="0" y="-1363314"/>
            <a:chExt cx="18285714" cy="135146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363314"/>
              <a:ext cx="18285714" cy="135146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9604" y="2088752"/>
            <a:ext cx="7989114" cy="7139493"/>
            <a:chOff x="499604" y="2088752"/>
            <a:chExt cx="7989114" cy="71394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604" y="2088752"/>
              <a:ext cx="7989114" cy="71394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88015" y="525933"/>
            <a:ext cx="1426662" cy="5188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415" y="429857"/>
            <a:ext cx="5141051" cy="8867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49043" y="4190779"/>
            <a:ext cx="4410083" cy="4251835"/>
            <a:chOff x="3249043" y="4190779"/>
            <a:chExt cx="4410083" cy="42518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9043" y="4190779"/>
              <a:ext cx="4410083" cy="425183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62154" y="317475"/>
            <a:ext cx="3248390" cy="53635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62154" y="806989"/>
            <a:ext cx="2609837" cy="5291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39631" y="3722220"/>
            <a:ext cx="2170701" cy="5297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24498" y="1869233"/>
            <a:ext cx="5340836" cy="7933185"/>
            <a:chOff x="8324498" y="1869233"/>
            <a:chExt cx="5340836" cy="79331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4080" y="-2097359"/>
              <a:ext cx="10681672" cy="1586637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24498" y="1869233"/>
              <a:ext cx="5340836" cy="79331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43740" y="7181187"/>
            <a:ext cx="4892945" cy="2219660"/>
            <a:chOff x="8543740" y="7181187"/>
            <a:chExt cx="4892945" cy="22196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43740" y="7181187"/>
              <a:ext cx="4892945" cy="221966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81367" y="6670507"/>
            <a:ext cx="2430100" cy="5297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46495" y="6914572"/>
            <a:ext cx="1508386" cy="1336562"/>
            <a:chOff x="7246495" y="6914572"/>
            <a:chExt cx="1508386" cy="13365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7246495" y="6914572"/>
              <a:ext cx="1508386" cy="13365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7396" y="8078202"/>
            <a:ext cx="1146934" cy="728825"/>
            <a:chOff x="6747396" y="8078202"/>
            <a:chExt cx="1146934" cy="7288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73929" y="7713789"/>
              <a:ext cx="2293869" cy="145765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47396" y="8078202"/>
              <a:ext cx="1146934" cy="72882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58230" y="4570320"/>
            <a:ext cx="2151233" cy="5291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894419" y="5076975"/>
            <a:ext cx="3956431" cy="1490563"/>
            <a:chOff x="13894419" y="5076975"/>
            <a:chExt cx="3956431" cy="149056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94419" y="5076975"/>
              <a:ext cx="3956431" cy="14905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94419" y="6402609"/>
            <a:ext cx="2365833" cy="1180244"/>
            <a:chOff x="13894419" y="6402609"/>
            <a:chExt cx="2365833" cy="118024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94419" y="6402609"/>
              <a:ext cx="2365833" cy="11802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04239" y="6846644"/>
            <a:ext cx="1444373" cy="1444373"/>
            <a:chOff x="13204239" y="6846644"/>
            <a:chExt cx="1444373" cy="144437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482053" y="6124458"/>
              <a:ext cx="2888745" cy="2888745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204239" y="6846644"/>
              <a:ext cx="1444373" cy="14443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3415" y="429857"/>
            <a:ext cx="2742011" cy="8867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53144" y="525933"/>
            <a:ext cx="1861533" cy="5188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18069" y="1684942"/>
            <a:ext cx="8049577" cy="8703732"/>
            <a:chOff x="5118069" y="1684942"/>
            <a:chExt cx="8049577" cy="870373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613" y="-2501411"/>
              <a:ext cx="16099154" cy="1740746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8069" y="1684942"/>
              <a:ext cx="8049577" cy="87037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11823" y="2632077"/>
            <a:ext cx="6171429" cy="2943212"/>
            <a:chOff x="11411823" y="2632077"/>
            <a:chExt cx="6171429" cy="29432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26109" y="1160471"/>
              <a:ext cx="12342857" cy="588642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11823" y="2632077"/>
              <a:ext cx="6171429" cy="29432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2036" y="7164571"/>
            <a:ext cx="5067204" cy="2178745"/>
            <a:chOff x="932036" y="7164571"/>
            <a:chExt cx="5067204" cy="21787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601566" y="6075198"/>
              <a:ext cx="10134408" cy="435749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2036" y="7164571"/>
              <a:ext cx="5067204" cy="21787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036" y="4854569"/>
            <a:ext cx="5067204" cy="2175014"/>
            <a:chOff x="932036" y="4854569"/>
            <a:chExt cx="5067204" cy="21750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601566" y="3767062"/>
              <a:ext cx="10134408" cy="43500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2036" y="4854569"/>
              <a:ext cx="5067204" cy="21750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3409" y="4208449"/>
            <a:ext cx="2618837" cy="55179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73759" y="1997159"/>
            <a:ext cx="3415978" cy="55179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76982" y="601844"/>
            <a:ext cx="5973394" cy="52972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6362" y="4045083"/>
            <a:ext cx="8656495" cy="7006133"/>
            <a:chOff x="486362" y="4045083"/>
            <a:chExt cx="8656495" cy="70061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68570" y="1128144"/>
              <a:ext cx="17312990" cy="140122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362" y="4045083"/>
              <a:ext cx="8656495" cy="70061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29370"/>
            <a:ext cx="18285714" cy="10216002"/>
            <a:chOff x="0" y="1529370"/>
            <a:chExt cx="18285714" cy="102160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29370"/>
              <a:ext cx="18285714" cy="1021600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415" y="429857"/>
            <a:ext cx="1946562" cy="8856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49883" y="2605245"/>
            <a:ext cx="5061635" cy="2518005"/>
            <a:chOff x="7549883" y="2605245"/>
            <a:chExt cx="5061635" cy="25180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9065" y="1346243"/>
              <a:ext cx="10123270" cy="503600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49883" y="2605245"/>
              <a:ext cx="5061635" cy="25180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32685" y="3130869"/>
            <a:ext cx="3538196" cy="2090405"/>
            <a:chOff x="2332685" y="3130869"/>
            <a:chExt cx="3538196" cy="20904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587" y="2117827"/>
              <a:ext cx="7076393" cy="418080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2685" y="3130869"/>
              <a:ext cx="3538196" cy="20904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53144" y="525933"/>
            <a:ext cx="1861533" cy="5188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47389" y="2407193"/>
            <a:ext cx="1316299" cy="876057"/>
            <a:chOff x="2747389" y="2407193"/>
            <a:chExt cx="1316299" cy="8760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47389" y="2407193"/>
              <a:ext cx="1316299" cy="8760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39877" y="2170363"/>
            <a:ext cx="2865806" cy="5517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87029" y="2217981"/>
            <a:ext cx="1070363" cy="2422019"/>
            <a:chOff x="7787029" y="2217981"/>
            <a:chExt cx="1070363" cy="2422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87029" y="2217981"/>
              <a:ext cx="1070363" cy="2422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90477" y="1943706"/>
            <a:ext cx="3493368" cy="5513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21811" y="1877039"/>
            <a:ext cx="2866902" cy="55179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76982" y="601844"/>
            <a:ext cx="5884262" cy="5297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49883" y="5328185"/>
            <a:ext cx="5061635" cy="4386277"/>
            <a:chOff x="7549883" y="5328185"/>
            <a:chExt cx="5061635" cy="43862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19065" y="3135047"/>
              <a:ext cx="10123270" cy="877255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49883" y="5328185"/>
              <a:ext cx="5061635" cy="43862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87029" y="8535185"/>
            <a:ext cx="2140726" cy="1483862"/>
            <a:chOff x="7787029" y="8535185"/>
            <a:chExt cx="2140726" cy="14838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87029" y="8535185"/>
              <a:ext cx="2140726" cy="148386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033049" y="9707144"/>
            <a:ext cx="2866902" cy="5517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019444" y="2605245"/>
            <a:ext cx="4341066" cy="7109217"/>
            <a:chOff x="13019444" y="2605245"/>
            <a:chExt cx="4341066" cy="710921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48911" y="-949364"/>
              <a:ext cx="8682131" cy="1421843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19444" y="2605245"/>
              <a:ext cx="4341066" cy="71092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73137" y="2148209"/>
            <a:ext cx="1316299" cy="876057"/>
            <a:chOff x="13273137" y="2148209"/>
            <a:chExt cx="1316299" cy="87605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273137" y="2148209"/>
              <a:ext cx="1316299" cy="8760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19444" y="2605245"/>
            <a:ext cx="4389275" cy="7109217"/>
            <a:chOff x="13019444" y="2605245"/>
            <a:chExt cx="4389275" cy="710921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019444" y="2605245"/>
              <a:ext cx="4389275" cy="71092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604" y="4178133"/>
            <a:ext cx="2408336" cy="5504769"/>
            <a:chOff x="499604" y="4178133"/>
            <a:chExt cx="2408336" cy="5504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604" y="4178133"/>
              <a:ext cx="2408336" cy="55047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29370"/>
            <a:ext cx="18285714" cy="10216002"/>
            <a:chOff x="0" y="1529370"/>
            <a:chExt cx="18285714" cy="102160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29370"/>
              <a:ext cx="18285714" cy="102160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3415" y="429857"/>
            <a:ext cx="1945506" cy="8835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53144" y="525933"/>
            <a:ext cx="1861533" cy="5188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42857" y="2501949"/>
            <a:ext cx="5709966" cy="7804026"/>
            <a:chOff x="12342857" y="2501949"/>
            <a:chExt cx="5709966" cy="78040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7874" y="-1400064"/>
              <a:ext cx="11419932" cy="1560805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2857" y="2501949"/>
              <a:ext cx="5709966" cy="7804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94408" y="4429325"/>
            <a:ext cx="1427065" cy="1427065"/>
            <a:chOff x="2194408" y="4429325"/>
            <a:chExt cx="1427065" cy="14270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0875" y="3726770"/>
              <a:ext cx="2854130" cy="285413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4408" y="4429325"/>
              <a:ext cx="1427065" cy="14270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18533" y="3872472"/>
            <a:ext cx="4742964" cy="788146"/>
            <a:chOff x="3218533" y="3872472"/>
            <a:chExt cx="4742964" cy="7881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18533" y="3872472"/>
              <a:ext cx="4742964" cy="7881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62181" y="2003623"/>
            <a:ext cx="3508975" cy="4030313"/>
            <a:chOff x="3962181" y="2003623"/>
            <a:chExt cx="3508975" cy="40303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2181" y="2003623"/>
              <a:ext cx="3508975" cy="40303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61496" y="2003623"/>
            <a:ext cx="2591967" cy="4030313"/>
            <a:chOff x="7961496" y="2003623"/>
            <a:chExt cx="2591967" cy="40303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61496" y="2003623"/>
              <a:ext cx="2591967" cy="40303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62181" y="1965527"/>
            <a:ext cx="3508975" cy="4117375"/>
            <a:chOff x="3962181" y="1965527"/>
            <a:chExt cx="3508975" cy="41173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62181" y="1965527"/>
              <a:ext cx="3508975" cy="41173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61496" y="1965527"/>
            <a:ext cx="2591967" cy="4117375"/>
            <a:chOff x="7961496" y="1965527"/>
            <a:chExt cx="2591967" cy="41173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61496" y="1965527"/>
              <a:ext cx="2591967" cy="41173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343227" y="5761315"/>
            <a:ext cx="1316299" cy="876057"/>
            <a:chOff x="4343227" y="5761315"/>
            <a:chExt cx="1316299" cy="8760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43227" y="5761315"/>
              <a:ext cx="1316299" cy="87605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83334" y="6177058"/>
            <a:ext cx="2266854" cy="9321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139494" y="5837342"/>
            <a:ext cx="1316299" cy="876057"/>
            <a:chOff x="8139494" y="5837342"/>
            <a:chExt cx="1316299" cy="8760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39494" y="5837342"/>
              <a:ext cx="1316299" cy="87605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98649" y="6367532"/>
            <a:ext cx="2240436" cy="55124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295239" y="1829020"/>
            <a:ext cx="2592419" cy="55124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53758" y="9032177"/>
            <a:ext cx="1981409" cy="55124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063755" y="7759570"/>
            <a:ext cx="6817061" cy="497021"/>
            <a:chOff x="7063755" y="7759570"/>
            <a:chExt cx="6817061" cy="49702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63755" y="7759570"/>
              <a:ext cx="6817061" cy="4970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39494" y="7468445"/>
            <a:ext cx="4100027" cy="2840882"/>
            <a:chOff x="8139494" y="7468445"/>
            <a:chExt cx="4100027" cy="284088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89480" y="6048004"/>
              <a:ext cx="8200054" cy="5681763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139494" y="7468445"/>
              <a:ext cx="4100027" cy="28408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16136" y="9244873"/>
            <a:ext cx="1573442" cy="876057"/>
            <a:chOff x="6816136" y="9244873"/>
            <a:chExt cx="1573442" cy="87605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16136" y="9244873"/>
              <a:ext cx="1573442" cy="87605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750477" y="7499258"/>
            <a:ext cx="2508671" cy="93251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076982" y="601844"/>
            <a:ext cx="6452730" cy="52961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86CB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67428" y="4251594"/>
            <a:ext cx="7016021" cy="14787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53992" y="8767411"/>
            <a:ext cx="1651067" cy="5188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784220" y="-696032"/>
            <a:ext cx="1623604" cy="2932016"/>
            <a:chOff x="15784220" y="-696032"/>
            <a:chExt cx="1623604" cy="29320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84220" y="-696032"/>
              <a:ext cx="1623604" cy="29320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3920" y="7060537"/>
            <a:ext cx="2348256" cy="2345321"/>
            <a:chOff x="13323920" y="7060537"/>
            <a:chExt cx="2348256" cy="23453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23920" y="7060537"/>
              <a:ext cx="2348256" cy="23453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093" y="1563146"/>
            <a:ext cx="2232331" cy="2494591"/>
            <a:chOff x="1417093" y="1563146"/>
            <a:chExt cx="2232331" cy="24945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7093" y="1563146"/>
              <a:ext cx="2232331" cy="2494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96138" y="3980372"/>
            <a:ext cx="3811796" cy="47380"/>
            <a:chOff x="17496138" y="3980372"/>
            <a:chExt cx="3811796" cy="473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96138" y="3980372"/>
              <a:ext cx="3811796" cy="473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54883" y="4145995"/>
            <a:ext cx="1437181" cy="72501"/>
            <a:chOff x="16854883" y="4145995"/>
            <a:chExt cx="1437181" cy="725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54883" y="4145995"/>
              <a:ext cx="1437181" cy="725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250" y="6487022"/>
            <a:ext cx="1218000" cy="47380"/>
            <a:chOff x="416250" y="6487022"/>
            <a:chExt cx="1218000" cy="473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416250" y="6487022"/>
              <a:ext cx="1218000" cy="473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71199" y="6296278"/>
            <a:ext cx="1437181" cy="72501"/>
            <a:chOff x="-171199" y="6296278"/>
            <a:chExt cx="1437181" cy="7250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-171199" y="6296278"/>
              <a:ext cx="1437181" cy="725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13998" y="2165714"/>
            <a:ext cx="600898" cy="499905"/>
            <a:chOff x="6013998" y="2165714"/>
            <a:chExt cx="600898" cy="4999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6013998" y="2165714"/>
              <a:ext cx="600898" cy="499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259908" y="5285495"/>
            <a:ext cx="622706" cy="622706"/>
            <a:chOff x="16259908" y="5285495"/>
            <a:chExt cx="622706" cy="62270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59908" y="5285495"/>
              <a:ext cx="622706" cy="6227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84412" y="8265909"/>
            <a:ext cx="628157" cy="168296"/>
            <a:chOff x="1784412" y="8265909"/>
            <a:chExt cx="628157" cy="1682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784412" y="8265909"/>
              <a:ext cx="628157" cy="1682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53303" y="859078"/>
            <a:ext cx="594286" cy="156130"/>
            <a:chOff x="10853303" y="859078"/>
            <a:chExt cx="594286" cy="15613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0853303" y="859078"/>
              <a:ext cx="594286" cy="1561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72057" y="1145763"/>
            <a:ext cx="592381" cy="140855"/>
            <a:chOff x="11072057" y="1145763"/>
            <a:chExt cx="592381" cy="14085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1072057" y="1145763"/>
              <a:ext cx="592381" cy="1408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52544" y="2375457"/>
            <a:ext cx="574305" cy="564957"/>
            <a:chOff x="6252544" y="2375457"/>
            <a:chExt cx="574305" cy="5649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6252544" y="2375457"/>
              <a:ext cx="574305" cy="5649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997308" y="5645602"/>
            <a:ext cx="525199" cy="525199"/>
            <a:chOff x="15997308" y="5645602"/>
            <a:chExt cx="525199" cy="52519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97308" y="5645602"/>
              <a:ext cx="525199" cy="5251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939757" y="8197676"/>
            <a:ext cx="2815578" cy="2815578"/>
            <a:chOff x="2939757" y="8197676"/>
            <a:chExt cx="2815578" cy="281557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39757" y="8197676"/>
              <a:ext cx="2815578" cy="28155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77422" y="6906444"/>
            <a:ext cx="522560" cy="522560"/>
            <a:chOff x="4977422" y="6906444"/>
            <a:chExt cx="522560" cy="52256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77422" y="6906444"/>
              <a:ext cx="522560" cy="5225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173348" y="7094220"/>
            <a:ext cx="440735" cy="440735"/>
            <a:chOff x="5173348" y="7094220"/>
            <a:chExt cx="440735" cy="44073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73348" y="7094220"/>
              <a:ext cx="440735" cy="440735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22620" y="9206743"/>
            <a:ext cx="1786931" cy="3190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54482" y="2253283"/>
            <a:ext cx="837561" cy="774872"/>
            <a:chOff x="7554482" y="2253283"/>
            <a:chExt cx="837561" cy="7748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4482" y="2253283"/>
              <a:ext cx="837561" cy="7748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87021" y="4370375"/>
            <a:ext cx="772482" cy="772482"/>
            <a:chOff x="7587021" y="4370375"/>
            <a:chExt cx="772482" cy="7724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7021" y="4370375"/>
              <a:ext cx="772482" cy="7724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96585" y="3418343"/>
            <a:ext cx="704132" cy="704132"/>
            <a:chOff x="7596585" y="3418343"/>
            <a:chExt cx="704132" cy="7041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6585" y="3418343"/>
              <a:ext cx="704132" cy="7041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28439" y="5483570"/>
            <a:ext cx="1364973" cy="343354"/>
            <a:chOff x="7328439" y="5483570"/>
            <a:chExt cx="1364973" cy="3433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8439" y="5483570"/>
              <a:ext cx="1364973" cy="3433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87021" y="7332177"/>
            <a:ext cx="772482" cy="772482"/>
            <a:chOff x="7587021" y="7332177"/>
            <a:chExt cx="772482" cy="7724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87021" y="7332177"/>
              <a:ext cx="772482" cy="7724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93183" y="2062990"/>
            <a:ext cx="743133" cy="1077486"/>
            <a:chOff x="9593183" y="2062990"/>
            <a:chExt cx="743133" cy="10774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3183" y="2062990"/>
              <a:ext cx="743133" cy="10774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37759" y="7291428"/>
            <a:ext cx="853979" cy="853979"/>
            <a:chOff x="9537759" y="7291428"/>
            <a:chExt cx="853979" cy="8539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37759" y="7291428"/>
              <a:ext cx="853979" cy="8539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95151" y="5231174"/>
            <a:ext cx="520069" cy="706644"/>
            <a:chOff x="9695151" y="5231174"/>
            <a:chExt cx="520069" cy="7066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95151" y="5231174"/>
              <a:ext cx="520069" cy="7066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44955" y="4388160"/>
            <a:ext cx="1020462" cy="599442"/>
            <a:chOff x="9444955" y="4388160"/>
            <a:chExt cx="1020462" cy="5994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44955" y="4388160"/>
              <a:ext cx="1020462" cy="5994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34924" y="3327780"/>
            <a:ext cx="840523" cy="848827"/>
            <a:chOff x="9534924" y="3327780"/>
            <a:chExt cx="840523" cy="8488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34924" y="3327780"/>
              <a:ext cx="840523" cy="8488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62926" y="6209201"/>
            <a:ext cx="573836" cy="773809"/>
            <a:chOff x="9662926" y="6209201"/>
            <a:chExt cx="573836" cy="7738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62926" y="6209201"/>
              <a:ext cx="573836" cy="7738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80288" y="8588571"/>
            <a:ext cx="1185948" cy="941238"/>
            <a:chOff x="7380288" y="8588571"/>
            <a:chExt cx="1185948" cy="9412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80288" y="8588571"/>
              <a:ext cx="1185948" cy="9412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528196" y="8552586"/>
            <a:ext cx="853979" cy="848148"/>
            <a:chOff x="9528196" y="8552586"/>
            <a:chExt cx="853979" cy="84814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28196" y="8552586"/>
              <a:ext cx="853979" cy="84814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587021" y="6180510"/>
            <a:ext cx="772482" cy="770287"/>
            <a:chOff x="7587021" y="6180510"/>
            <a:chExt cx="772482" cy="77028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87021" y="6180510"/>
              <a:ext cx="772482" cy="77028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6434" y="301269"/>
            <a:ext cx="3525279" cy="101067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2514" y="334945"/>
            <a:ext cx="977476" cy="88975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035751" y="6768"/>
            <a:ext cx="2910118" cy="5852666"/>
            <a:chOff x="2035751" y="6768"/>
            <a:chExt cx="2910118" cy="585266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2035751" y="6768"/>
              <a:ext cx="2910118" cy="585266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193667" y="5662238"/>
            <a:ext cx="2594286" cy="5852666"/>
            <a:chOff x="2193667" y="5662238"/>
            <a:chExt cx="2594286" cy="585266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2193667" y="5662238"/>
              <a:ext cx="2594286" cy="585266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9651" y="1666306"/>
            <a:ext cx="4862043" cy="245676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9174" y="7578125"/>
            <a:ext cx="5213129" cy="210851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216781" y="2900591"/>
            <a:ext cx="2548057" cy="5852666"/>
            <a:chOff x="2216781" y="2900591"/>
            <a:chExt cx="2548057" cy="585266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2216781" y="2900591"/>
              <a:ext cx="2548057" cy="585266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472354" y="2641878"/>
            <a:ext cx="8327672" cy="6000000"/>
            <a:chOff x="10472354" y="2641878"/>
            <a:chExt cx="8327672" cy="600000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0472354" y="2641878"/>
              <a:ext cx="8327672" cy="600000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801906" y="1622106"/>
            <a:ext cx="5708138" cy="800963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815598" y="3186615"/>
            <a:ext cx="8422136" cy="4952381"/>
            <a:chOff x="4815598" y="3186615"/>
            <a:chExt cx="8422136" cy="495238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4815598" y="3186615"/>
              <a:ext cx="8422136" cy="495238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79174" y="4687906"/>
            <a:ext cx="2875567" cy="2365653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784801" y="1666125"/>
            <a:ext cx="1126929" cy="5768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223" y="387104"/>
            <a:ext cx="15469021" cy="9267669"/>
            <a:chOff x="667223" y="387104"/>
            <a:chExt cx="15469021" cy="926766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215036" y="-3037863"/>
              <a:ext cx="1906127" cy="11936287"/>
              <a:chOff x="9215036" y="-3037863"/>
              <a:chExt cx="1906127" cy="1193628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9215036" y="-3037863"/>
                <a:ext cx="1906127" cy="1193628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7482" y="2456007"/>
              <a:ext cx="9126605" cy="100307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7547" y="301270"/>
              <a:ext cx="5161098" cy="102019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547" y="334946"/>
              <a:ext cx="937239" cy="8897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219386" y="1668376"/>
              <a:ext cx="2523810" cy="2523810"/>
              <a:chOff x="2219386" y="1668376"/>
              <a:chExt cx="2523810" cy="25238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19386" y="1668376"/>
                <a:ext cx="2523810" cy="25238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2329" y="2346791"/>
              <a:ext cx="2538870" cy="116519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215036" y="-304529"/>
              <a:ext cx="1906127" cy="11936287"/>
              <a:chOff x="9215036" y="-304529"/>
              <a:chExt cx="1906127" cy="119362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9215036" y="-304529"/>
                <a:ext cx="1906127" cy="1193628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97482" y="5189344"/>
              <a:ext cx="11141634" cy="100307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219386" y="4401710"/>
              <a:ext cx="2523810" cy="2523810"/>
              <a:chOff x="2219386" y="4401710"/>
              <a:chExt cx="2523810" cy="252381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19386" y="4401710"/>
                <a:ext cx="2523810" cy="252381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2325" y="5080125"/>
              <a:ext cx="2550146" cy="116519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215036" y="2424725"/>
              <a:ext cx="1906127" cy="11936287"/>
              <a:chOff x="9215036" y="2424725"/>
              <a:chExt cx="1906127" cy="1193628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9215036" y="2424725"/>
                <a:ext cx="1906127" cy="11936287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97477" y="7918592"/>
              <a:ext cx="9685519" cy="100307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2219386" y="7130964"/>
              <a:ext cx="2523810" cy="2523810"/>
              <a:chOff x="2219386" y="7130964"/>
              <a:chExt cx="2523810" cy="252381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219386" y="7130964"/>
                <a:ext cx="2523810" cy="252381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51141" y="7587208"/>
              <a:ext cx="2538937" cy="1577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3164" y="301270"/>
            <a:ext cx="2281032" cy="11413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514" y="334946"/>
            <a:ext cx="1015572" cy="88975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62162" y="602047"/>
            <a:ext cx="1214767" cy="6057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20627" y="1806949"/>
            <a:ext cx="6662668" cy="2190909"/>
            <a:chOff x="2120627" y="1806949"/>
            <a:chExt cx="6662668" cy="21909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23900" y="196071"/>
              <a:ext cx="1906127" cy="5412664"/>
              <a:chOff x="5123900" y="196071"/>
              <a:chExt cx="1906127" cy="541266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4170836" y="-2510261"/>
                <a:ext cx="3812253" cy="10825328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5123900" y="196071"/>
                <a:ext cx="1906127" cy="54126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120627" y="1806949"/>
              <a:ext cx="2190909" cy="2190909"/>
              <a:chOff x="2120627" y="1806949"/>
              <a:chExt cx="2190909" cy="219090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25172" y="711494"/>
                <a:ext cx="4381819" cy="438181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20627" y="1806949"/>
                <a:ext cx="2190909" cy="21909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547982" y="2185671"/>
              <a:ext cx="1336200" cy="1433464"/>
              <a:chOff x="2547982" y="2185671"/>
              <a:chExt cx="1336200" cy="143346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982" y="2185671"/>
                <a:ext cx="1336200" cy="143346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0785" y="2020342"/>
              <a:ext cx="2439795" cy="68015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68404" y="2509904"/>
              <a:ext cx="3598519" cy="1398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23900" y="2844124"/>
            <a:ext cx="1906127" cy="5412664"/>
            <a:chOff x="5123900" y="2844124"/>
            <a:chExt cx="1906127" cy="54126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4170836" y="137792"/>
              <a:ext cx="3812253" cy="1082532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5123900" y="2844124"/>
              <a:ext cx="1906127" cy="54126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20627" y="4455001"/>
            <a:ext cx="2190909" cy="2190909"/>
            <a:chOff x="2120627" y="4455001"/>
            <a:chExt cx="2190909" cy="21909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5172" y="3359546"/>
              <a:ext cx="4381819" cy="438181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20627" y="4455001"/>
              <a:ext cx="2190909" cy="21909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18674" y="5141598"/>
            <a:ext cx="825979" cy="817716"/>
            <a:chOff x="2418674" y="5141598"/>
            <a:chExt cx="825979" cy="8177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18674" y="5141598"/>
              <a:ext cx="825979" cy="8177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28673" y="5069305"/>
            <a:ext cx="962302" cy="962302"/>
            <a:chOff x="3128673" y="5069305"/>
            <a:chExt cx="962302" cy="96230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28673" y="5069305"/>
              <a:ext cx="962302" cy="96230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60794" y="4668397"/>
            <a:ext cx="2881281" cy="68015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68404" y="5157956"/>
            <a:ext cx="3896100" cy="13982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02419" y="1806949"/>
            <a:ext cx="6662668" cy="2190909"/>
            <a:chOff x="9502419" y="1806949"/>
            <a:chExt cx="6662668" cy="219090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505692" y="196071"/>
              <a:ext cx="1906127" cy="5412664"/>
              <a:chOff x="12505692" y="196071"/>
              <a:chExt cx="1906127" cy="541266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11552629" y="-2510261"/>
                <a:ext cx="3812253" cy="10825328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5400000">
                <a:off x="12505692" y="196071"/>
                <a:ext cx="1906127" cy="541266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502419" y="1806949"/>
              <a:ext cx="2190909" cy="2190909"/>
              <a:chOff x="9502419" y="1806949"/>
              <a:chExt cx="2190909" cy="219090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406965" y="711494"/>
                <a:ext cx="4381819" cy="4381819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502419" y="1806949"/>
                <a:ext cx="2190909" cy="219090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844329" y="2503864"/>
              <a:ext cx="1507090" cy="758983"/>
              <a:chOff x="9844329" y="2503864"/>
              <a:chExt cx="1507090" cy="75898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844329" y="2503864"/>
                <a:ext cx="1507090" cy="758983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97261" y="2020342"/>
              <a:ext cx="1602014" cy="680157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904880" y="2509904"/>
              <a:ext cx="3477786" cy="5768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505692" y="2844124"/>
            <a:ext cx="1906127" cy="5412664"/>
            <a:chOff x="12505692" y="2844124"/>
            <a:chExt cx="1906127" cy="541266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11552629" y="137792"/>
              <a:ext cx="3812253" cy="10825328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12505692" y="2844124"/>
              <a:ext cx="1906127" cy="541266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502419" y="4455001"/>
            <a:ext cx="2190909" cy="2190909"/>
            <a:chOff x="9502419" y="4455001"/>
            <a:chExt cx="2190909" cy="219090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406965" y="3359546"/>
              <a:ext cx="4381819" cy="4381819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02419" y="4455001"/>
              <a:ext cx="2190909" cy="219090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897239" y="4668401"/>
            <a:ext cx="1884395" cy="68015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904858" y="5157963"/>
            <a:ext cx="3502691" cy="99664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180263" y="5132845"/>
            <a:ext cx="835222" cy="835222"/>
            <a:chOff x="10180263" y="5132845"/>
            <a:chExt cx="835222" cy="83522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180263" y="5132845"/>
              <a:ext cx="835222" cy="83522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123900" y="5667888"/>
            <a:ext cx="1906127" cy="5412664"/>
            <a:chOff x="5123900" y="5667888"/>
            <a:chExt cx="1906127" cy="541266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5400000">
              <a:off x="4170836" y="2961556"/>
              <a:ext cx="3812253" cy="10825328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5400000">
              <a:off x="5123900" y="5667888"/>
              <a:ext cx="1906127" cy="541266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120627" y="7278765"/>
            <a:ext cx="2190909" cy="2190909"/>
            <a:chOff x="2120627" y="7278765"/>
            <a:chExt cx="2190909" cy="219090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25172" y="6183311"/>
              <a:ext cx="4381819" cy="4381819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120627" y="7278765"/>
              <a:ext cx="2190909" cy="2190909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460792" y="7492163"/>
            <a:ext cx="2783491" cy="693329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4468401" y="7981715"/>
            <a:ext cx="3920053" cy="139821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505692" y="5667888"/>
            <a:ext cx="1906127" cy="5412664"/>
            <a:chOff x="12505692" y="5667888"/>
            <a:chExt cx="1906127" cy="541266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-5400000">
              <a:off x="11552629" y="2961556"/>
              <a:ext cx="3812253" cy="10825328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5400000">
              <a:off x="12505692" y="5667888"/>
              <a:ext cx="1906127" cy="541266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502419" y="7278765"/>
            <a:ext cx="2190909" cy="2190909"/>
            <a:chOff x="9502419" y="7278765"/>
            <a:chExt cx="2190909" cy="219090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406965" y="6183311"/>
              <a:ext cx="4381819" cy="4381819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502419" y="7278765"/>
              <a:ext cx="2190909" cy="2190909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1897239" y="7492163"/>
            <a:ext cx="2504319" cy="633643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1904858" y="7981725"/>
            <a:ext cx="4038129" cy="139821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696431" y="7886542"/>
            <a:ext cx="1839302" cy="975355"/>
            <a:chOff x="9696431" y="7886542"/>
            <a:chExt cx="1839302" cy="975355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696431" y="7886542"/>
              <a:ext cx="1839302" cy="97535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570556" y="8046590"/>
            <a:ext cx="1246279" cy="655260"/>
            <a:chOff x="2570556" y="8046590"/>
            <a:chExt cx="1246279" cy="655260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570556" y="8046590"/>
              <a:ext cx="1246279" cy="655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4" y="387104"/>
            <a:ext cx="18910299" cy="10124524"/>
            <a:chOff x="-285714" y="387104"/>
            <a:chExt cx="18910299" cy="1012452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89243" y="-3323714"/>
              <a:ext cx="8760384" cy="18910299"/>
              <a:chOff x="4789243" y="-3323714"/>
              <a:chExt cx="8760384" cy="1891029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4789243" y="-3323714"/>
                <a:ext cx="8760384" cy="18910299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6433" y="301270"/>
              <a:ext cx="5150060" cy="105565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514" y="334946"/>
              <a:ext cx="1015572" cy="88975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3639" y="602048"/>
              <a:ext cx="1335805" cy="60570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868677" y="1477063"/>
              <a:ext cx="548361" cy="548361"/>
              <a:chOff x="8868677" y="1477063"/>
              <a:chExt cx="548361" cy="54836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868677" y="1477063"/>
                <a:ext cx="548361" cy="54836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75801" y="1477063"/>
              <a:ext cx="548361" cy="548361"/>
              <a:chOff x="3475801" y="1477063"/>
              <a:chExt cx="548361" cy="54836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75801" y="1477063"/>
                <a:ext cx="548361" cy="54836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117936" y="1477063"/>
              <a:ext cx="548361" cy="548361"/>
              <a:chOff x="14117936" y="1477063"/>
              <a:chExt cx="548361" cy="5483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117936" y="1477063"/>
                <a:ext cx="548361" cy="54836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8854" y="2098946"/>
              <a:ext cx="1932243" cy="60453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91536" y="2098946"/>
              <a:ext cx="1963652" cy="53787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49401" y="2098946"/>
              <a:ext cx="1531938" cy="61628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76596" y="4162194"/>
              <a:ext cx="4787867" cy="922108"/>
              <a:chOff x="1376596" y="4162194"/>
              <a:chExt cx="4787867" cy="92210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987244" y="3731233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76596" y="4162194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76596" y="5304431"/>
              <a:ext cx="4787867" cy="922108"/>
              <a:chOff x="1376596" y="5304431"/>
              <a:chExt cx="4787867" cy="92210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987244" y="4873471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76596" y="5304431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6596" y="6445917"/>
              <a:ext cx="4787867" cy="922108"/>
              <a:chOff x="1376596" y="6445917"/>
              <a:chExt cx="4787867" cy="92210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987244" y="6014956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76596" y="6445917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76596" y="7624019"/>
              <a:ext cx="4787867" cy="922108"/>
              <a:chOff x="1376596" y="7624019"/>
              <a:chExt cx="4787867" cy="92210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987244" y="7193058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76596" y="7624019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76596" y="8851129"/>
              <a:ext cx="4787867" cy="922108"/>
              <a:chOff x="1376596" y="8851129"/>
              <a:chExt cx="4787867" cy="92210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-987244" y="8420168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76596" y="8851129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76596" y="2962082"/>
              <a:ext cx="4787867" cy="922108"/>
              <a:chOff x="1376596" y="2962082"/>
              <a:chExt cx="4787867" cy="92210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-987244" y="2531122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76596" y="2962082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748924" y="4162194"/>
              <a:ext cx="4787867" cy="922108"/>
              <a:chOff x="6748924" y="4162194"/>
              <a:chExt cx="4787867" cy="92210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385084" y="3731233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748924" y="4162194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748924" y="5304431"/>
              <a:ext cx="4787867" cy="922108"/>
              <a:chOff x="6748924" y="5304431"/>
              <a:chExt cx="4787867" cy="92210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385084" y="4873471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748924" y="5304431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748924" y="6445917"/>
              <a:ext cx="4787867" cy="922108"/>
              <a:chOff x="6748924" y="6445917"/>
              <a:chExt cx="4787867" cy="922108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4385084" y="6014956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748924" y="6445917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748924" y="7624019"/>
              <a:ext cx="4787867" cy="922108"/>
              <a:chOff x="6748924" y="7624019"/>
              <a:chExt cx="4787867" cy="922108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4385084" y="7193058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6748924" y="7624019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748924" y="8851129"/>
              <a:ext cx="4787867" cy="922108"/>
              <a:chOff x="6748924" y="8851129"/>
              <a:chExt cx="4787867" cy="922108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4385084" y="8420168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6748924" y="8851129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748924" y="2962082"/>
              <a:ext cx="4787867" cy="922108"/>
              <a:chOff x="6748924" y="2962082"/>
              <a:chExt cx="4787867" cy="922108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4385084" y="2531122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6748924" y="2962082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1998183" y="4146162"/>
              <a:ext cx="4787867" cy="922108"/>
              <a:chOff x="11998183" y="4146162"/>
              <a:chExt cx="4787867" cy="922108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9634343" y="3715202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1998183" y="4146162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998183" y="5288400"/>
              <a:ext cx="4787867" cy="922108"/>
              <a:chOff x="11998183" y="5288400"/>
              <a:chExt cx="4787867" cy="922108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9634343" y="4857439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1998183" y="5288400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1998183" y="6429885"/>
              <a:ext cx="4787867" cy="922108"/>
              <a:chOff x="11998183" y="6429885"/>
              <a:chExt cx="4787867" cy="922108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9634343" y="5998925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1998183" y="6429885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1998183" y="7607987"/>
              <a:ext cx="4787867" cy="922108"/>
              <a:chOff x="11998183" y="7607987"/>
              <a:chExt cx="4787867" cy="922108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9634343" y="7177026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1998183" y="7607987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998183" y="8835097"/>
              <a:ext cx="4787867" cy="922108"/>
              <a:chOff x="11998183" y="8835097"/>
              <a:chExt cx="4787867" cy="922108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9634343" y="8404137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1998183" y="8835097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1998183" y="2946051"/>
              <a:ext cx="4787867" cy="922108"/>
              <a:chOff x="11998183" y="2946051"/>
              <a:chExt cx="4787867" cy="922108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9634343" y="2515090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1998183" y="2946051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038024" y="3087769"/>
              <a:ext cx="667700" cy="617725"/>
              <a:chOff x="2038024" y="3087769"/>
              <a:chExt cx="667700" cy="617725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2038024" y="3087769"/>
                <a:ext cx="667700" cy="61772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982468" y="5486738"/>
              <a:ext cx="644698" cy="644698"/>
              <a:chOff x="1982468" y="5486738"/>
              <a:chExt cx="644698" cy="644698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1982468" y="5486738"/>
                <a:ext cx="644698" cy="644698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2038024" y="4314385"/>
              <a:ext cx="617725" cy="617725"/>
              <a:chOff x="2038024" y="4314385"/>
              <a:chExt cx="617725" cy="617725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2038024" y="4314385"/>
                <a:ext cx="617725" cy="617725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331334" y="3130094"/>
              <a:ext cx="1343680" cy="707147"/>
            </a:xfrm>
            <a:prstGeom prst="rect">
              <a:avLst/>
            </a:prstGeom>
          </p:spPr>
        </p:pic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312285" y="4303249"/>
              <a:ext cx="889985" cy="640480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321810" y="5445486"/>
              <a:ext cx="1577128" cy="640480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>
              <a:off x="1376596" y="6720338"/>
              <a:ext cx="1483883" cy="373265"/>
              <a:chOff x="1376596" y="6720338"/>
              <a:chExt cx="1483883" cy="373265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1376596" y="6720338"/>
                <a:ext cx="1483883" cy="373265"/>
              </a:xfrm>
              <a:prstGeom prst="rect">
                <a:avLst/>
              </a:prstGeom>
            </p:spPr>
          </p:pic>
        </p:grpSp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331334" y="6545229"/>
              <a:ext cx="1260147" cy="640480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2038024" y="7764946"/>
              <a:ext cx="608190" cy="608190"/>
              <a:chOff x="2038024" y="7764946"/>
              <a:chExt cx="608190" cy="608190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2038024" y="7764946"/>
                <a:ext cx="608190" cy="608190"/>
              </a:xfrm>
              <a:prstGeom prst="rect">
                <a:avLst/>
              </a:prstGeom>
            </p:spPr>
          </p:pic>
        </p:grpSp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312285" y="7759805"/>
              <a:ext cx="697433" cy="640471"/>
            </a:xfrm>
            <a:prstGeom prst="rect">
              <a:avLst/>
            </a:prstGeom>
          </p:spPr>
        </p:pic>
        <p:grpSp>
          <p:nvGrpSpPr>
            <p:cNvPr id="1029" name="그룹 1029"/>
            <p:cNvGrpSpPr/>
            <p:nvPr/>
          </p:nvGrpSpPr>
          <p:grpSpPr>
            <a:xfrm>
              <a:off x="1845178" y="8881910"/>
              <a:ext cx="860546" cy="860546"/>
              <a:chOff x="1845178" y="8881910"/>
              <a:chExt cx="860546" cy="86054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1845178" y="8881910"/>
                <a:ext cx="860546" cy="860546"/>
              </a:xfrm>
              <a:prstGeom prst="rect">
                <a:avLst/>
              </a:prstGeom>
            </p:spPr>
          </p:pic>
        </p:grpSp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331332" y="8986916"/>
              <a:ext cx="1822918" cy="764252"/>
            </a:xfrm>
            <a:prstGeom prst="rect">
              <a:avLst/>
            </a:prstGeom>
          </p:spPr>
        </p:pic>
        <p:grpSp>
          <p:nvGrpSpPr>
            <p:cNvPr id="1030" name="그룹 1030"/>
            <p:cNvGrpSpPr/>
            <p:nvPr/>
          </p:nvGrpSpPr>
          <p:grpSpPr>
            <a:xfrm>
              <a:off x="7510911" y="3050120"/>
              <a:ext cx="520069" cy="777374"/>
              <a:chOff x="7510911" y="3050120"/>
              <a:chExt cx="520069" cy="777374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7510911" y="3050120"/>
                <a:ext cx="520069" cy="777374"/>
              </a:xfrm>
              <a:prstGeom prst="rect">
                <a:avLst/>
              </a:prstGeom>
            </p:spPr>
          </p:pic>
        </p:grpSp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749880" y="3093052"/>
              <a:ext cx="1117309" cy="764251"/>
            </a:xfrm>
            <a:prstGeom prst="rect">
              <a:avLst/>
            </a:prstGeom>
          </p:spPr>
        </p:pic>
        <p:grpSp>
          <p:nvGrpSpPr>
            <p:cNvPr id="1031" name="그룹 1031"/>
            <p:cNvGrpSpPr/>
            <p:nvPr/>
          </p:nvGrpSpPr>
          <p:grpSpPr>
            <a:xfrm>
              <a:off x="7365570" y="8931124"/>
              <a:ext cx="786433" cy="786433"/>
              <a:chOff x="7365570" y="8931124"/>
              <a:chExt cx="786433" cy="786433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>
                <a:off x="7365570" y="8931124"/>
                <a:ext cx="786433" cy="786433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510911" y="6549828"/>
              <a:ext cx="520069" cy="706644"/>
              <a:chOff x="7510911" y="6549828"/>
              <a:chExt cx="520069" cy="706644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7510911" y="6549828"/>
                <a:ext cx="520069" cy="706644"/>
              </a:xfrm>
              <a:prstGeom prst="rect">
                <a:avLst/>
              </a:prstGeom>
            </p:spPr>
          </p:pic>
        </p:grpSp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749880" y="6570993"/>
              <a:ext cx="1192966" cy="764251"/>
            </a:xfrm>
            <a:prstGeom prst="rect">
              <a:avLst/>
            </a:prstGeom>
          </p:spPr>
        </p:pic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749880" y="9003774"/>
              <a:ext cx="1955537" cy="764251"/>
            </a:xfrm>
            <a:prstGeom prst="rect">
              <a:avLst/>
            </a:prstGeom>
          </p:spPr>
        </p:pic>
        <p:grpSp>
          <p:nvGrpSpPr>
            <p:cNvPr id="1033" name="그룹 1033"/>
            <p:cNvGrpSpPr/>
            <p:nvPr/>
          </p:nvGrpSpPr>
          <p:grpSpPr>
            <a:xfrm>
              <a:off x="7260647" y="5449693"/>
              <a:ext cx="1020596" cy="599521"/>
              <a:chOff x="7260647" y="5449693"/>
              <a:chExt cx="1020596" cy="599521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66" cstate="print"/>
              <a:stretch>
                <a:fillRect/>
              </a:stretch>
            </p:blipFill>
            <p:spPr>
              <a:xfrm>
                <a:off x="7260647" y="5449693"/>
                <a:ext cx="1020596" cy="599521"/>
              </a:xfrm>
              <a:prstGeom prst="rect">
                <a:avLst/>
              </a:prstGeom>
            </p:spPr>
          </p:pic>
        </p:grpSp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767920" y="5445487"/>
              <a:ext cx="1148118" cy="640480"/>
            </a:xfrm>
            <a:prstGeom prst="rect">
              <a:avLst/>
            </a:prstGeom>
          </p:spPr>
        </p:pic>
        <p:grpSp>
          <p:nvGrpSpPr>
            <p:cNvPr id="1034" name="그룹 1034"/>
            <p:cNvGrpSpPr/>
            <p:nvPr/>
          </p:nvGrpSpPr>
          <p:grpSpPr>
            <a:xfrm>
              <a:off x="7387101" y="4258593"/>
              <a:ext cx="770332" cy="777942"/>
              <a:chOff x="7387101" y="4258593"/>
              <a:chExt cx="770332" cy="777942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68" cstate="print"/>
              <a:stretch>
                <a:fillRect/>
              </a:stretch>
            </p:blipFill>
            <p:spPr>
              <a:xfrm>
                <a:off x="7387101" y="4258593"/>
                <a:ext cx="770332" cy="777942"/>
              </a:xfrm>
              <a:prstGeom prst="rect">
                <a:avLst/>
              </a:prstGeom>
            </p:spPr>
          </p:pic>
        </p:grpSp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722320" y="4303249"/>
              <a:ext cx="1368090" cy="764252"/>
            </a:xfrm>
            <a:prstGeom prst="rect">
              <a:avLst/>
            </a:prstGeom>
          </p:spPr>
        </p:pic>
        <p:grpSp>
          <p:nvGrpSpPr>
            <p:cNvPr id="1035" name="그룹 1035"/>
            <p:cNvGrpSpPr/>
            <p:nvPr/>
          </p:nvGrpSpPr>
          <p:grpSpPr>
            <a:xfrm>
              <a:off x="7486595" y="7704120"/>
              <a:ext cx="563152" cy="759402"/>
              <a:chOff x="7486595" y="7704120"/>
              <a:chExt cx="563152" cy="759402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70" cstate="print"/>
              <a:stretch>
                <a:fillRect/>
              </a:stretch>
            </p:blipFill>
            <p:spPr>
              <a:xfrm>
                <a:off x="7486595" y="7704120"/>
                <a:ext cx="563152" cy="759402"/>
              </a:xfrm>
              <a:prstGeom prst="rect">
                <a:avLst/>
              </a:prstGeom>
            </p:spPr>
          </p:pic>
        </p:grpSp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722320" y="7784121"/>
              <a:ext cx="921023" cy="640480"/>
            </a:xfrm>
            <a:prstGeom prst="rect">
              <a:avLst/>
            </a:prstGeom>
          </p:spPr>
        </p:pic>
        <p:grpSp>
          <p:nvGrpSpPr>
            <p:cNvPr id="1036" name="그룹 1036"/>
            <p:cNvGrpSpPr/>
            <p:nvPr/>
          </p:nvGrpSpPr>
          <p:grpSpPr>
            <a:xfrm>
              <a:off x="12550588" y="3056122"/>
              <a:ext cx="928565" cy="736963"/>
              <a:chOff x="12550588" y="3056122"/>
              <a:chExt cx="928565" cy="736963"/>
            </a:xfrm>
          </p:grpSpPr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12550588" y="3056122"/>
                <a:ext cx="928565" cy="736963"/>
              </a:xfrm>
              <a:prstGeom prst="rect">
                <a:avLst/>
              </a:prstGeom>
            </p:spPr>
          </p:pic>
        </p:grpSp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3954797" y="3093049"/>
              <a:ext cx="1771318" cy="707147"/>
            </a:xfrm>
            <a:prstGeom prst="rect">
              <a:avLst/>
            </a:prstGeom>
          </p:spPr>
        </p:pic>
        <p:grpSp>
          <p:nvGrpSpPr>
            <p:cNvPr id="1037" name="그룹 1037"/>
            <p:cNvGrpSpPr/>
            <p:nvPr/>
          </p:nvGrpSpPr>
          <p:grpSpPr>
            <a:xfrm>
              <a:off x="12666005" y="4292705"/>
              <a:ext cx="665630" cy="661085"/>
              <a:chOff x="12666005" y="4292705"/>
              <a:chExt cx="665630" cy="661085"/>
            </a:xfrm>
          </p:grpSpPr>
          <p:pic>
            <p:nvPicPr>
              <p:cNvPr id="146" name="Object 145"/>
              <p:cNvPicPr>
                <a:picLocks noChangeAspect="1"/>
              </p:cNvPicPr>
              <p:nvPr/>
            </p:nvPicPr>
            <p:blipFill>
              <a:blip r:embed="rId74" cstate="print"/>
              <a:stretch>
                <a:fillRect/>
              </a:stretch>
            </p:blipFill>
            <p:spPr>
              <a:xfrm>
                <a:off x="12666005" y="4292705"/>
                <a:ext cx="665630" cy="661085"/>
              </a:xfrm>
              <a:prstGeom prst="rect">
                <a:avLst/>
              </a:prstGeom>
            </p:spPr>
          </p:pic>
        </p:grpSp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3954797" y="4281944"/>
              <a:ext cx="785757" cy="764252"/>
            </a:xfrm>
            <a:prstGeom prst="rect">
              <a:avLst/>
            </a:prstGeom>
          </p:spPr>
        </p:pic>
        <p:grpSp>
          <p:nvGrpSpPr>
            <p:cNvPr id="1038" name="그룹 1038"/>
            <p:cNvGrpSpPr/>
            <p:nvPr/>
          </p:nvGrpSpPr>
          <p:grpSpPr>
            <a:xfrm>
              <a:off x="12550588" y="6614135"/>
              <a:ext cx="1099286" cy="553610"/>
              <a:chOff x="12550588" y="6614135"/>
              <a:chExt cx="1099286" cy="553610"/>
            </a:xfrm>
          </p:grpSpPr>
          <p:pic>
            <p:nvPicPr>
              <p:cNvPr id="150" name="Object 149"/>
              <p:cNvPicPr>
                <a:picLocks noChangeAspect="1"/>
              </p:cNvPicPr>
              <p:nvPr/>
            </p:nvPicPr>
            <p:blipFill>
              <a:blip r:embed="rId76" cstate="print"/>
              <a:stretch>
                <a:fillRect/>
              </a:stretch>
            </p:blipFill>
            <p:spPr>
              <a:xfrm>
                <a:off x="12550588" y="6614135"/>
                <a:ext cx="1099286" cy="553610"/>
              </a:xfrm>
              <a:prstGeom prst="rect">
                <a:avLst/>
              </a:prstGeom>
            </p:spPr>
          </p:pic>
        </p:grpSp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3954798" y="6581703"/>
              <a:ext cx="2379651" cy="764251"/>
            </a:xfrm>
            <a:prstGeom prst="rect">
              <a:avLst/>
            </a:prstGeom>
          </p:spPr>
        </p:pic>
        <p:grpSp>
          <p:nvGrpSpPr>
            <p:cNvPr id="1039" name="그룹 1039"/>
            <p:cNvGrpSpPr/>
            <p:nvPr/>
          </p:nvGrpSpPr>
          <p:grpSpPr>
            <a:xfrm>
              <a:off x="12648862" y="7611860"/>
              <a:ext cx="3505636" cy="886620"/>
              <a:chOff x="12648862" y="7611860"/>
              <a:chExt cx="3505636" cy="886620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78" cstate="print"/>
              <a:stretch>
                <a:fillRect/>
              </a:stretch>
            </p:blipFill>
            <p:spPr>
              <a:xfrm>
                <a:off x="12648862" y="7611860"/>
                <a:ext cx="3505636" cy="886620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2439581" y="8879700"/>
              <a:ext cx="4042518" cy="842714"/>
              <a:chOff x="12439581" y="8879700"/>
              <a:chExt cx="4042518" cy="842714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79" cstate="print"/>
              <a:stretch>
                <a:fillRect/>
              </a:stretch>
            </p:blipFill>
            <p:spPr>
              <a:xfrm>
                <a:off x="12439581" y="8879700"/>
                <a:ext cx="4042518" cy="842714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2320956" y="5456623"/>
              <a:ext cx="617725" cy="617725"/>
              <a:chOff x="12320956" y="5456623"/>
              <a:chExt cx="617725" cy="617725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12320956" y="5456623"/>
                <a:ext cx="617725" cy="617725"/>
              </a:xfrm>
              <a:prstGeom prst="rect">
                <a:avLst/>
              </a:prstGeom>
            </p:spPr>
          </p:pic>
        </p:grpSp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3274494" y="5440217"/>
              <a:ext cx="3113118" cy="716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2289" y="301270"/>
            <a:ext cx="2279757" cy="10131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514" y="334946"/>
            <a:ext cx="1047144" cy="8931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148" y="2190895"/>
            <a:ext cx="18318633" cy="5884402"/>
            <a:chOff x="92148" y="2190895"/>
            <a:chExt cx="18318633" cy="588440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964308" y="231086"/>
              <a:ext cx="34214331" cy="10458947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4920895" y="2942857"/>
              <a:ext cx="1765672" cy="457143"/>
              <a:chOff x="4920895" y="2942857"/>
              <a:chExt cx="1765672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38059" y="2714286"/>
                <a:ext cx="3531344" cy="914286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20895" y="2942857"/>
                <a:ext cx="1765672" cy="457143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0734" y="2979706"/>
              <a:ext cx="1281405" cy="39072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6686567" y="3613139"/>
              <a:ext cx="1512438" cy="457143"/>
              <a:chOff x="6686567" y="3613139"/>
              <a:chExt cx="1512438" cy="4571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930348" y="3384567"/>
                <a:ext cx="3024876" cy="914286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686567" y="3613139"/>
                <a:ext cx="1512438" cy="457143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59975" y="3649715"/>
              <a:ext cx="1025144" cy="39072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199005" y="4246107"/>
              <a:ext cx="1584462" cy="457143"/>
              <a:chOff x="8199005" y="4246107"/>
              <a:chExt cx="1584462" cy="4571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06774" y="4017536"/>
                <a:ext cx="3168925" cy="914286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199005" y="4246107"/>
                <a:ext cx="1584462" cy="45714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48887" y="4287639"/>
              <a:ext cx="997305" cy="39161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325566" y="5549145"/>
              <a:ext cx="2471336" cy="457143"/>
              <a:chOff x="11325566" y="5549145"/>
              <a:chExt cx="2471336" cy="45714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089898" y="5320573"/>
                <a:ext cx="4942672" cy="914286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325566" y="5549145"/>
                <a:ext cx="2471336" cy="45714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23048" y="5571048"/>
              <a:ext cx="681974" cy="39072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053356" y="6184065"/>
              <a:ext cx="2407263" cy="457143"/>
              <a:chOff x="13053356" y="6184065"/>
              <a:chExt cx="2407263" cy="45714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849725" y="5955494"/>
                <a:ext cx="4814526" cy="914286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053356" y="6184065"/>
                <a:ext cx="2407263" cy="457143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65018" y="6216010"/>
              <a:ext cx="984956" cy="39161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4827815" y="6834859"/>
              <a:ext cx="1812058" cy="457143"/>
              <a:chOff x="14827815" y="6834859"/>
              <a:chExt cx="1812058" cy="45714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921786" y="6606288"/>
                <a:ext cx="3624115" cy="914286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827815" y="6834859"/>
                <a:ext cx="1812058" cy="45714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731525" y="6856765"/>
              <a:ext cx="835652" cy="390724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16178" y="2169173"/>
              <a:ext cx="1631387" cy="507448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15064" y="2147087"/>
              <a:ext cx="1560441" cy="50744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999144" y="2169173"/>
              <a:ext cx="1603402" cy="50744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564476" y="2845823"/>
              <a:ext cx="17107166" cy="45708"/>
              <a:chOff x="564476" y="2845823"/>
              <a:chExt cx="17107166" cy="4570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564476" y="2845823"/>
                <a:ext cx="17107166" cy="4570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73347" y="2792440"/>
              <a:ext cx="14853" cy="5252217"/>
              <a:chOff x="3973347" y="2792440"/>
              <a:chExt cx="14853" cy="525221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973347" y="2792440"/>
                <a:ext cx="14853" cy="52522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2148" y="2680114"/>
              <a:ext cx="497127" cy="331418"/>
              <a:chOff x="92148" y="2680114"/>
              <a:chExt cx="497127" cy="33141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92148" y="2680114"/>
                <a:ext cx="497127" cy="3314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501660" y="2790552"/>
              <a:ext cx="14853" cy="5254105"/>
              <a:chOff x="10501660" y="2790552"/>
              <a:chExt cx="14853" cy="5254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501660" y="2790552"/>
                <a:ext cx="14853" cy="5254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686876" y="2777148"/>
              <a:ext cx="331418" cy="331418"/>
              <a:chOff x="17686876" y="2777148"/>
              <a:chExt cx="331418" cy="33141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7686876" y="2777148"/>
                <a:ext cx="331418" cy="3314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783467" y="4904722"/>
              <a:ext cx="2321391" cy="457143"/>
              <a:chOff x="9783467" y="4904722"/>
              <a:chExt cx="2321391" cy="45714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8622772" y="4676151"/>
                <a:ext cx="4642782" cy="914286"/>
              </a:xfrm>
              <a:prstGeom prst="rect">
                <a:avLst/>
              </a:prstGeom>
            </p:spPr>
          </p:pic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9783467" y="4904722"/>
                <a:ext cx="2321391" cy="45714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639872" y="2803811"/>
              <a:ext cx="14853" cy="5252217"/>
              <a:chOff x="16639872" y="2803811"/>
              <a:chExt cx="14853" cy="5252217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6639872" y="2803811"/>
                <a:ext cx="14853" cy="5252217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116181" y="4928212"/>
              <a:ext cx="872430" cy="390725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5920398" y="7495176"/>
              <a:ext cx="1477044" cy="457143"/>
              <a:chOff x="15920398" y="7495176"/>
              <a:chExt cx="1477044" cy="45714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5181876" y="7266605"/>
                <a:ext cx="2954088" cy="914286"/>
              </a:xfrm>
              <a:prstGeom prst="rect">
                <a:avLst/>
              </a:prstGeom>
            </p:spPr>
          </p:pic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5920398" y="7495176"/>
                <a:ext cx="1477044" cy="457143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391866" y="7522873"/>
              <a:ext cx="918737" cy="390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86CB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24376" y="765680"/>
            <a:ext cx="14305847" cy="9057096"/>
            <a:chOff x="-2624376" y="765680"/>
            <a:chExt cx="14305847" cy="9057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624376" y="765680"/>
              <a:ext cx="14305847" cy="90570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56060" y="4625671"/>
            <a:ext cx="623526" cy="6707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45049" y="4734325"/>
            <a:ext cx="1506482" cy="5142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56060" y="5835634"/>
            <a:ext cx="706846" cy="6707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45049" y="5926554"/>
            <a:ext cx="1365169" cy="5104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56060" y="7055922"/>
            <a:ext cx="719087" cy="6707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45049" y="7146839"/>
            <a:ext cx="1173041" cy="514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35597" y="4959160"/>
            <a:ext cx="1428571" cy="47619"/>
            <a:chOff x="14235597" y="4959160"/>
            <a:chExt cx="1428571" cy="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35597" y="4959160"/>
              <a:ext cx="1428571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35597" y="6169123"/>
            <a:ext cx="1428571" cy="47619"/>
            <a:chOff x="14235597" y="6169123"/>
            <a:chExt cx="1428571" cy="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35597" y="6169123"/>
              <a:ext cx="1428571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35597" y="7389412"/>
            <a:ext cx="1428571" cy="47619"/>
            <a:chOff x="14235597" y="7389412"/>
            <a:chExt cx="1428571" cy="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35597" y="7389412"/>
              <a:ext cx="1428571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80952" y="5436303"/>
            <a:ext cx="2857143" cy="38095"/>
            <a:chOff x="5580952" y="5436303"/>
            <a:chExt cx="2857143" cy="38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80952" y="5436303"/>
              <a:ext cx="2857143" cy="38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55079" y="4432757"/>
            <a:ext cx="346294" cy="345948"/>
            <a:chOff x="4955079" y="4432757"/>
            <a:chExt cx="346294" cy="3459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55079" y="4432757"/>
              <a:ext cx="346294" cy="3459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3853" y="4599689"/>
            <a:ext cx="4796146" cy="13318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2022-11-04T17:44:12Z</dcterms:created>
  <dcterms:modified xsi:type="dcterms:W3CDTF">2022-11-04T17:44:12Z</dcterms:modified>
</cp:coreProperties>
</file>